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380" r:id="rId6"/>
    <p:sldId id="381" r:id="rId7"/>
    <p:sldId id="384" r:id="rId8"/>
    <p:sldId id="382" r:id="rId9"/>
    <p:sldId id="386" r:id="rId10"/>
    <p:sldId id="385" r:id="rId11"/>
    <p:sldId id="387" r:id="rId12"/>
    <p:sldId id="388" r:id="rId13"/>
    <p:sldId id="390" r:id="rId14"/>
    <p:sldId id="389" r:id="rId15"/>
    <p:sldId id="391" r:id="rId16"/>
    <p:sldId id="392" r:id="rId17"/>
    <p:sldId id="393" r:id="rId18"/>
    <p:sldId id="394" r:id="rId19"/>
    <p:sldId id="373" r:id="rId20"/>
    <p:sldId id="25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F841B5-AFFE-4405-8DF7-4316E0641A94}" v="42" dt="2025-10-07T22:26:30.6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tricia McBride" userId="S::pmcbride@aquarium.org::0d4e2974-03b6-4dad-98e7-a67c45857ff0" providerId="AD" clId="Web-{04B4FF8A-5273-B4AA-9DBE-268D15D39095}"/>
    <pc:docChg chg="delSld modSld">
      <pc:chgData name="Patricia McBride" userId="S::pmcbride@aquarium.org::0d4e2974-03b6-4dad-98e7-a67c45857ff0" providerId="AD" clId="Web-{04B4FF8A-5273-B4AA-9DBE-268D15D39095}" dt="2025-09-20T00:44:07.807" v="298" actId="1076"/>
      <pc:docMkLst>
        <pc:docMk/>
      </pc:docMkLst>
      <pc:sldChg chg="modSp">
        <pc:chgData name="Patricia McBride" userId="S::pmcbride@aquarium.org::0d4e2974-03b6-4dad-98e7-a67c45857ff0" providerId="AD" clId="Web-{04B4FF8A-5273-B4AA-9DBE-268D15D39095}" dt="2025-09-20T00:33:22.879" v="120" actId="20577"/>
        <pc:sldMkLst>
          <pc:docMk/>
          <pc:sldMk cId="3888662516" sldId="257"/>
        </pc:sldMkLst>
        <pc:spChg chg="mod">
          <ac:chgData name="Patricia McBride" userId="S::pmcbride@aquarium.org::0d4e2974-03b6-4dad-98e7-a67c45857ff0" providerId="AD" clId="Web-{04B4FF8A-5273-B4AA-9DBE-268D15D39095}" dt="2025-09-20T00:33:22.879" v="120" actId="20577"/>
          <ac:spMkLst>
            <pc:docMk/>
            <pc:sldMk cId="3888662516" sldId="257"/>
            <ac:spMk id="3" creationId="{DB2422A0-1FB8-CD17-65FD-CDFAA99C0316}"/>
          </ac:spMkLst>
        </pc:spChg>
      </pc:sldChg>
      <pc:sldChg chg="addSp delSp modSp">
        <pc:chgData name="Patricia McBride" userId="S::pmcbride@aquarium.org::0d4e2974-03b6-4dad-98e7-a67c45857ff0" providerId="AD" clId="Web-{04B4FF8A-5273-B4AA-9DBE-268D15D39095}" dt="2025-09-20T00:44:07.807" v="298" actId="1076"/>
        <pc:sldMkLst>
          <pc:docMk/>
          <pc:sldMk cId="4192898970" sldId="373"/>
        </pc:sldMkLst>
        <pc:spChg chg="mod">
          <ac:chgData name="Patricia McBride" userId="S::pmcbride@aquarium.org::0d4e2974-03b6-4dad-98e7-a67c45857ff0" providerId="AD" clId="Web-{04B4FF8A-5273-B4AA-9DBE-268D15D39095}" dt="2025-09-20T00:42:46.291" v="269" actId="1076"/>
          <ac:spMkLst>
            <pc:docMk/>
            <pc:sldMk cId="4192898970" sldId="373"/>
            <ac:spMk id="7" creationId="{07E9DC4E-867D-2100-311F-95DE5904839D}"/>
          </ac:spMkLst>
        </pc:spChg>
        <pc:spChg chg="mod topLvl">
          <ac:chgData name="Patricia McBride" userId="S::pmcbride@aquarium.org::0d4e2974-03b6-4dad-98e7-a67c45857ff0" providerId="AD" clId="Web-{04B4FF8A-5273-B4AA-9DBE-268D15D39095}" dt="2025-09-20T00:44:07.807" v="298" actId="1076"/>
          <ac:spMkLst>
            <pc:docMk/>
            <pc:sldMk cId="4192898970" sldId="373"/>
            <ac:spMk id="8" creationId="{67A7DD29-4199-DE41-8715-4926577E572E}"/>
          </ac:spMkLst>
        </pc:spChg>
        <pc:spChg chg="mod topLvl">
          <ac:chgData name="Patricia McBride" userId="S::pmcbride@aquarium.org::0d4e2974-03b6-4dad-98e7-a67c45857ff0" providerId="AD" clId="Web-{04B4FF8A-5273-B4AA-9DBE-268D15D39095}" dt="2025-09-20T00:43:48.948" v="291" actId="1076"/>
          <ac:spMkLst>
            <pc:docMk/>
            <pc:sldMk cId="4192898970" sldId="373"/>
            <ac:spMk id="9" creationId="{FD83A00C-A464-5607-5E9D-731ABA6B1406}"/>
          </ac:spMkLst>
        </pc:spChg>
        <pc:spChg chg="mod topLvl">
          <ac:chgData name="Patricia McBride" userId="S::pmcbride@aquarium.org::0d4e2974-03b6-4dad-98e7-a67c45857ff0" providerId="AD" clId="Web-{04B4FF8A-5273-B4AA-9DBE-268D15D39095}" dt="2025-09-20T00:43:55.510" v="293" actId="1076"/>
          <ac:spMkLst>
            <pc:docMk/>
            <pc:sldMk cId="4192898970" sldId="373"/>
            <ac:spMk id="10" creationId="{9629977F-8021-A4DE-46A7-BC9CC082F9D1}"/>
          </ac:spMkLst>
        </pc:spChg>
        <pc:spChg chg="mod topLvl">
          <ac:chgData name="Patricia McBride" userId="S::pmcbride@aquarium.org::0d4e2974-03b6-4dad-98e7-a67c45857ff0" providerId="AD" clId="Web-{04B4FF8A-5273-B4AA-9DBE-268D15D39095}" dt="2025-09-20T00:43:46.120" v="290" actId="1076"/>
          <ac:spMkLst>
            <pc:docMk/>
            <pc:sldMk cId="4192898970" sldId="373"/>
            <ac:spMk id="11" creationId="{4ACE8221-1814-42AA-DDE2-733D2AED2053}"/>
          </ac:spMkLst>
        </pc:spChg>
        <pc:grpChg chg="add del mod">
          <ac:chgData name="Patricia McBride" userId="S::pmcbride@aquarium.org::0d4e2974-03b6-4dad-98e7-a67c45857ff0" providerId="AD" clId="Web-{04B4FF8A-5273-B4AA-9DBE-268D15D39095}" dt="2025-09-20T00:43:59.901" v="295" actId="1076"/>
          <ac:grpSpMkLst>
            <pc:docMk/>
            <pc:sldMk cId="4192898970" sldId="373"/>
            <ac:grpSpMk id="12" creationId="{FE0F7435-78E7-77C7-8AD8-E3C594A846DF}"/>
          </ac:grpSpMkLst>
        </pc:grpChg>
      </pc:sldChg>
      <pc:sldChg chg="modSp">
        <pc:chgData name="Patricia McBride" userId="S::pmcbride@aquarium.org::0d4e2974-03b6-4dad-98e7-a67c45857ff0" providerId="AD" clId="Web-{04B4FF8A-5273-B4AA-9DBE-268D15D39095}" dt="2025-09-20T00:25:24.019" v="3" actId="20577"/>
        <pc:sldMkLst>
          <pc:docMk/>
          <pc:sldMk cId="1936779504" sldId="390"/>
        </pc:sldMkLst>
        <pc:spChg chg="mod">
          <ac:chgData name="Patricia McBride" userId="S::pmcbride@aquarium.org::0d4e2974-03b6-4dad-98e7-a67c45857ff0" providerId="AD" clId="Web-{04B4FF8A-5273-B4AA-9DBE-268D15D39095}" dt="2025-09-20T00:25:19.784" v="1" actId="20577"/>
          <ac:spMkLst>
            <pc:docMk/>
            <pc:sldMk cId="1936779504" sldId="390"/>
            <ac:spMk id="9" creationId="{74210599-EF62-FF1C-4F6E-0C897C233350}"/>
          </ac:spMkLst>
        </pc:spChg>
        <pc:spChg chg="mod">
          <ac:chgData name="Patricia McBride" userId="S::pmcbride@aquarium.org::0d4e2974-03b6-4dad-98e7-a67c45857ff0" providerId="AD" clId="Web-{04B4FF8A-5273-B4AA-9DBE-268D15D39095}" dt="2025-09-20T00:25:24.019" v="3" actId="20577"/>
          <ac:spMkLst>
            <pc:docMk/>
            <pc:sldMk cId="1936779504" sldId="390"/>
            <ac:spMk id="10" creationId="{CB4A8661-C1B1-CF21-459E-DBD3E3306ED8}"/>
          </ac:spMkLst>
        </pc:spChg>
      </pc:sldChg>
      <pc:sldChg chg="addSp modSp">
        <pc:chgData name="Patricia McBride" userId="S::pmcbride@aquarium.org::0d4e2974-03b6-4dad-98e7-a67c45857ff0" providerId="AD" clId="Web-{04B4FF8A-5273-B4AA-9DBE-268D15D39095}" dt="2025-09-20T00:41:34.760" v="242" actId="20577"/>
        <pc:sldMkLst>
          <pc:docMk/>
          <pc:sldMk cId="2317722793" sldId="391"/>
        </pc:sldMkLst>
        <pc:spChg chg="add mod">
          <ac:chgData name="Patricia McBride" userId="S::pmcbride@aquarium.org::0d4e2974-03b6-4dad-98e7-a67c45857ff0" providerId="AD" clId="Web-{04B4FF8A-5273-B4AA-9DBE-268D15D39095}" dt="2025-09-20T00:26:51.409" v="13"/>
          <ac:spMkLst>
            <pc:docMk/>
            <pc:sldMk cId="2317722793" sldId="391"/>
            <ac:spMk id="4" creationId="{8488766B-D7CA-5D10-5733-DF8E431AA4C4}"/>
          </ac:spMkLst>
        </pc:spChg>
        <pc:spChg chg="add mod">
          <ac:chgData name="Patricia McBride" userId="S::pmcbride@aquarium.org::0d4e2974-03b6-4dad-98e7-a67c45857ff0" providerId="AD" clId="Web-{04B4FF8A-5273-B4AA-9DBE-268D15D39095}" dt="2025-09-20T00:41:34.760" v="242" actId="20577"/>
          <ac:spMkLst>
            <pc:docMk/>
            <pc:sldMk cId="2317722793" sldId="391"/>
            <ac:spMk id="8" creationId="{637BEEFE-5D24-7166-FEAC-CBA2AB582C43}"/>
          </ac:spMkLst>
        </pc:spChg>
        <pc:grpChg chg="add mod">
          <ac:chgData name="Patricia McBride" userId="S::pmcbride@aquarium.org::0d4e2974-03b6-4dad-98e7-a67c45857ff0" providerId="AD" clId="Web-{04B4FF8A-5273-B4AA-9DBE-268D15D39095}" dt="2025-09-20T00:27:05.863" v="15" actId="1076"/>
          <ac:grpSpMkLst>
            <pc:docMk/>
            <pc:sldMk cId="2317722793" sldId="391"/>
            <ac:grpSpMk id="6" creationId="{42152507-2825-A368-173F-DF3EF878E852}"/>
          </ac:grpSpMkLst>
        </pc:grpChg>
        <pc:picChg chg="mod modCrop">
          <ac:chgData name="Patricia McBride" userId="S::pmcbride@aquarium.org::0d4e2974-03b6-4dad-98e7-a67c45857ff0" providerId="AD" clId="Web-{04B4FF8A-5273-B4AA-9DBE-268D15D39095}" dt="2025-09-20T00:26:19.878" v="8" actId="1076"/>
          <ac:picMkLst>
            <pc:docMk/>
            <pc:sldMk cId="2317722793" sldId="391"/>
            <ac:picMk id="5" creationId="{FF4C4A64-2F52-60DC-0AF2-23B567101421}"/>
          </ac:picMkLst>
        </pc:picChg>
      </pc:sldChg>
      <pc:sldChg chg="addSp modSp">
        <pc:chgData name="Patricia McBride" userId="S::pmcbride@aquarium.org::0d4e2974-03b6-4dad-98e7-a67c45857ff0" providerId="AD" clId="Web-{04B4FF8A-5273-B4AA-9DBE-268D15D39095}" dt="2025-09-20T00:41:18.322" v="222" actId="20577"/>
        <pc:sldMkLst>
          <pc:docMk/>
          <pc:sldMk cId="1581834723" sldId="392"/>
        </pc:sldMkLst>
        <pc:spChg chg="mod">
          <ac:chgData name="Patricia McBride" userId="S::pmcbride@aquarium.org::0d4e2974-03b6-4dad-98e7-a67c45857ff0" providerId="AD" clId="Web-{04B4FF8A-5273-B4AA-9DBE-268D15D39095}" dt="2025-09-20T00:41:18.322" v="222" actId="20577"/>
          <ac:spMkLst>
            <pc:docMk/>
            <pc:sldMk cId="1581834723" sldId="392"/>
            <ac:spMk id="3" creationId="{05AD53A4-F9DA-357B-6DAD-03F7D8CF0840}"/>
          </ac:spMkLst>
        </pc:spChg>
        <pc:picChg chg="mod">
          <ac:chgData name="Patricia McBride" userId="S::pmcbride@aquarium.org::0d4e2974-03b6-4dad-98e7-a67c45857ff0" providerId="AD" clId="Web-{04B4FF8A-5273-B4AA-9DBE-268D15D39095}" dt="2025-09-20T00:26:29.409" v="9" actId="14100"/>
          <ac:picMkLst>
            <pc:docMk/>
            <pc:sldMk cId="1581834723" sldId="392"/>
            <ac:picMk id="5" creationId="{4B751036-902C-BBD4-1B9D-F0EB26BE0446}"/>
          </ac:picMkLst>
        </pc:picChg>
      </pc:sldChg>
      <pc:sldChg chg="addSp modSp">
        <pc:chgData name="Patricia McBride" userId="S::pmcbride@aquarium.org::0d4e2974-03b6-4dad-98e7-a67c45857ff0" providerId="AD" clId="Web-{04B4FF8A-5273-B4AA-9DBE-268D15D39095}" dt="2025-09-20T00:40:55.588" v="211" actId="20577"/>
        <pc:sldMkLst>
          <pc:docMk/>
          <pc:sldMk cId="221473" sldId="393"/>
        </pc:sldMkLst>
        <pc:spChg chg="mod">
          <ac:chgData name="Patricia McBride" userId="S::pmcbride@aquarium.org::0d4e2974-03b6-4dad-98e7-a67c45857ff0" providerId="AD" clId="Web-{04B4FF8A-5273-B4AA-9DBE-268D15D39095}" dt="2025-09-20T00:32:01.363" v="112" actId="20577"/>
          <ac:spMkLst>
            <pc:docMk/>
            <pc:sldMk cId="221473" sldId="393"/>
            <ac:spMk id="2" creationId="{C264A2A9-0305-671D-0F5C-80D38A993FF0}"/>
          </ac:spMkLst>
        </pc:spChg>
        <pc:spChg chg="mod">
          <ac:chgData name="Patricia McBride" userId="S::pmcbride@aquarium.org::0d4e2974-03b6-4dad-98e7-a67c45857ff0" providerId="AD" clId="Web-{04B4FF8A-5273-B4AA-9DBE-268D15D39095}" dt="2025-09-20T00:40:55.588" v="211" actId="20577"/>
          <ac:spMkLst>
            <pc:docMk/>
            <pc:sldMk cId="221473" sldId="393"/>
            <ac:spMk id="3" creationId="{CC1C1352-57B5-AEBE-5039-E27DDD42F174}"/>
          </ac:spMkLst>
        </pc:spChg>
        <pc:spChg chg="add">
          <ac:chgData name="Patricia McBride" userId="S::pmcbride@aquarium.org::0d4e2974-03b6-4dad-98e7-a67c45857ff0" providerId="AD" clId="Web-{04B4FF8A-5273-B4AA-9DBE-268D15D39095}" dt="2025-09-20T00:37:51.255" v="194"/>
          <ac:spMkLst>
            <pc:docMk/>
            <pc:sldMk cId="221473" sldId="393"/>
            <ac:spMk id="5" creationId="{81C3E813-3953-6BAA-3C2E-CB7C37742D62}"/>
          </ac:spMkLst>
        </pc:spChg>
        <pc:picChg chg="add mod ord modCrop">
          <ac:chgData name="Patricia McBride" userId="S::pmcbride@aquarium.org::0d4e2974-03b6-4dad-98e7-a67c45857ff0" providerId="AD" clId="Web-{04B4FF8A-5273-B4AA-9DBE-268D15D39095}" dt="2025-09-20T00:40:21.353" v="209"/>
          <ac:picMkLst>
            <pc:docMk/>
            <pc:sldMk cId="221473" sldId="393"/>
            <ac:picMk id="6" creationId="{0520F8DB-A999-0EBF-535D-F5391C3BD350}"/>
          </ac:picMkLst>
        </pc:picChg>
        <pc:picChg chg="add mod">
          <ac:chgData name="Patricia McBride" userId="S::pmcbride@aquarium.org::0d4e2974-03b6-4dad-98e7-a67c45857ff0" providerId="AD" clId="Web-{04B4FF8A-5273-B4AA-9DBE-268D15D39095}" dt="2025-09-20T00:40:10.291" v="207" actId="1076"/>
          <ac:picMkLst>
            <pc:docMk/>
            <pc:sldMk cId="221473" sldId="393"/>
            <ac:picMk id="7" creationId="{9BFA43F5-23FE-04F6-7BBE-1A300B2F0058}"/>
          </ac:picMkLst>
        </pc:picChg>
      </pc:sldChg>
      <pc:sldChg chg="addSp modSp">
        <pc:chgData name="Patricia McBride" userId="S::pmcbride@aquarium.org::0d4e2974-03b6-4dad-98e7-a67c45857ff0" providerId="AD" clId="Web-{04B4FF8A-5273-B4AA-9DBE-268D15D39095}" dt="2025-09-20T00:42:22.573" v="265" actId="20577"/>
        <pc:sldMkLst>
          <pc:docMk/>
          <pc:sldMk cId="1523601570" sldId="394"/>
        </pc:sldMkLst>
        <pc:spChg chg="mod">
          <ac:chgData name="Patricia McBride" userId="S::pmcbride@aquarium.org::0d4e2974-03b6-4dad-98e7-a67c45857ff0" providerId="AD" clId="Web-{04B4FF8A-5273-B4AA-9DBE-268D15D39095}" dt="2025-09-20T00:32:06.285" v="115" actId="20577"/>
          <ac:spMkLst>
            <pc:docMk/>
            <pc:sldMk cId="1523601570" sldId="394"/>
            <ac:spMk id="2" creationId="{8190570A-BF8A-CEB3-520C-BB54F93AF326}"/>
          </ac:spMkLst>
        </pc:spChg>
        <pc:spChg chg="mod">
          <ac:chgData name="Patricia McBride" userId="S::pmcbride@aquarium.org::0d4e2974-03b6-4dad-98e7-a67c45857ff0" providerId="AD" clId="Web-{04B4FF8A-5273-B4AA-9DBE-268D15D39095}" dt="2025-09-20T00:42:22.573" v="265" actId="20577"/>
          <ac:spMkLst>
            <pc:docMk/>
            <pc:sldMk cId="1523601570" sldId="394"/>
            <ac:spMk id="3" creationId="{B0236773-8E18-6C3E-C57D-3A4B7562FDA4}"/>
          </ac:spMkLst>
        </pc:spChg>
        <pc:picChg chg="add mod">
          <ac:chgData name="Patricia McBride" userId="S::pmcbride@aquarium.org::0d4e2974-03b6-4dad-98e7-a67c45857ff0" providerId="AD" clId="Web-{04B4FF8A-5273-B4AA-9DBE-268D15D39095}" dt="2025-09-20T00:38:34.321" v="199" actId="1076"/>
          <ac:picMkLst>
            <pc:docMk/>
            <pc:sldMk cId="1523601570" sldId="394"/>
            <ac:picMk id="6" creationId="{19942349-40D0-FDFA-EABB-194F8DEA338F}"/>
          </ac:picMkLst>
        </pc:picChg>
        <pc:picChg chg="add mod">
          <ac:chgData name="Patricia McBride" userId="S::pmcbride@aquarium.org::0d4e2974-03b6-4dad-98e7-a67c45857ff0" providerId="AD" clId="Web-{04B4FF8A-5273-B4AA-9DBE-268D15D39095}" dt="2025-09-20T00:39:03.572" v="202" actId="1076"/>
          <ac:picMkLst>
            <pc:docMk/>
            <pc:sldMk cId="1523601570" sldId="394"/>
            <ac:picMk id="7" creationId="{0E6623A0-74B5-1690-5FBC-F4758425DEF8}"/>
          </ac:picMkLst>
        </pc:picChg>
      </pc:sldChg>
    </pc:docChg>
  </pc:docChgLst>
  <pc:docChgLst>
    <pc:chgData name="Patricia McBride" userId="S::pmcbride@aquarium.org::0d4e2974-03b6-4dad-98e7-a67c45857ff0" providerId="AD" clId="Web-{F4433D41-0D82-0F3E-C554-C35B3E10CB56}"/>
    <pc:docChg chg="modSld">
      <pc:chgData name="Patricia McBride" userId="S::pmcbride@aquarium.org::0d4e2974-03b6-4dad-98e7-a67c45857ff0" providerId="AD" clId="Web-{F4433D41-0D82-0F3E-C554-C35B3E10CB56}" dt="2025-09-23T17:03:28.710" v="292" actId="1076"/>
      <pc:docMkLst>
        <pc:docMk/>
      </pc:docMkLst>
      <pc:sldChg chg="modSp">
        <pc:chgData name="Patricia McBride" userId="S::pmcbride@aquarium.org::0d4e2974-03b6-4dad-98e7-a67c45857ff0" providerId="AD" clId="Web-{F4433D41-0D82-0F3E-C554-C35B3E10CB56}" dt="2025-09-23T16:41:54.008" v="207" actId="20577"/>
        <pc:sldMkLst>
          <pc:docMk/>
          <pc:sldMk cId="3888662516" sldId="257"/>
        </pc:sldMkLst>
        <pc:spChg chg="mod">
          <ac:chgData name="Patricia McBride" userId="S::pmcbride@aquarium.org::0d4e2974-03b6-4dad-98e7-a67c45857ff0" providerId="AD" clId="Web-{F4433D41-0D82-0F3E-C554-C35B3E10CB56}" dt="2025-09-23T16:41:54.008" v="207" actId="20577"/>
          <ac:spMkLst>
            <pc:docMk/>
            <pc:sldMk cId="3888662516" sldId="257"/>
            <ac:spMk id="3" creationId="{DB2422A0-1FB8-CD17-65FD-CDFAA99C0316}"/>
          </ac:spMkLst>
        </pc:spChg>
      </pc:sldChg>
      <pc:sldChg chg="modSp">
        <pc:chgData name="Patricia McBride" userId="S::pmcbride@aquarium.org::0d4e2974-03b6-4dad-98e7-a67c45857ff0" providerId="AD" clId="Web-{F4433D41-0D82-0F3E-C554-C35B3E10CB56}" dt="2025-09-23T17:03:28.710" v="292" actId="1076"/>
        <pc:sldMkLst>
          <pc:docMk/>
          <pc:sldMk cId="4192898970" sldId="373"/>
        </pc:sldMkLst>
        <pc:spChg chg="mod">
          <ac:chgData name="Patricia McBride" userId="S::pmcbride@aquarium.org::0d4e2974-03b6-4dad-98e7-a67c45857ff0" providerId="AD" clId="Web-{F4433D41-0D82-0F3E-C554-C35B3E10CB56}" dt="2025-09-23T17:03:28.710" v="292" actId="1076"/>
          <ac:spMkLst>
            <pc:docMk/>
            <pc:sldMk cId="4192898970" sldId="373"/>
            <ac:spMk id="22" creationId="{BEBF5771-D942-AC98-7031-420140297F52}"/>
          </ac:spMkLst>
        </pc:spChg>
      </pc:sldChg>
      <pc:sldChg chg="addSp delSp modSp">
        <pc:chgData name="Patricia McBride" userId="S::pmcbride@aquarium.org::0d4e2974-03b6-4dad-98e7-a67c45857ff0" providerId="AD" clId="Web-{F4433D41-0D82-0F3E-C554-C35B3E10CB56}" dt="2025-09-23T16:44:52.196" v="218"/>
        <pc:sldMkLst>
          <pc:docMk/>
          <pc:sldMk cId="1618202390" sldId="387"/>
        </pc:sldMkLst>
        <pc:picChg chg="add mod modCrop">
          <ac:chgData name="Patricia McBride" userId="S::pmcbride@aquarium.org::0d4e2974-03b6-4dad-98e7-a67c45857ff0" providerId="AD" clId="Web-{F4433D41-0D82-0F3E-C554-C35B3E10CB56}" dt="2025-09-23T16:44:52.196" v="218"/>
          <ac:picMkLst>
            <pc:docMk/>
            <pc:sldMk cId="1618202390" sldId="387"/>
            <ac:picMk id="6" creationId="{9F38B491-3C79-AC27-C1B2-C6CC237946A6}"/>
          </ac:picMkLst>
        </pc:picChg>
      </pc:sldChg>
      <pc:sldChg chg="modSp">
        <pc:chgData name="Patricia McBride" userId="S::pmcbride@aquarium.org::0d4e2974-03b6-4dad-98e7-a67c45857ff0" providerId="AD" clId="Web-{F4433D41-0D82-0F3E-C554-C35B3E10CB56}" dt="2025-09-23T16:59:13.070" v="268" actId="1076"/>
        <pc:sldMkLst>
          <pc:docMk/>
          <pc:sldMk cId="795004705" sldId="388"/>
        </pc:sldMkLst>
        <pc:spChg chg="mod">
          <ac:chgData name="Patricia McBride" userId="S::pmcbride@aquarium.org::0d4e2974-03b6-4dad-98e7-a67c45857ff0" providerId="AD" clId="Web-{F4433D41-0D82-0F3E-C554-C35B3E10CB56}" dt="2025-09-23T16:57:26.585" v="257" actId="1076"/>
          <ac:spMkLst>
            <pc:docMk/>
            <pc:sldMk cId="795004705" sldId="388"/>
            <ac:spMk id="7" creationId="{CB8B8770-937D-1126-9B23-217A9800C770}"/>
          </ac:spMkLst>
        </pc:spChg>
        <pc:picChg chg="mod">
          <ac:chgData name="Patricia McBride" userId="S::pmcbride@aquarium.org::0d4e2974-03b6-4dad-98e7-a67c45857ff0" providerId="AD" clId="Web-{F4433D41-0D82-0F3E-C554-C35B3E10CB56}" dt="2025-09-23T16:59:00.445" v="263" actId="14100"/>
          <ac:picMkLst>
            <pc:docMk/>
            <pc:sldMk cId="795004705" sldId="388"/>
            <ac:picMk id="8" creationId="{2FE9FC32-705C-14F8-CC5E-1B822AFE9452}"/>
          </ac:picMkLst>
        </pc:picChg>
        <pc:picChg chg="mod">
          <ac:chgData name="Patricia McBride" userId="S::pmcbride@aquarium.org::0d4e2974-03b6-4dad-98e7-a67c45857ff0" providerId="AD" clId="Web-{F4433D41-0D82-0F3E-C554-C35B3E10CB56}" dt="2025-09-23T16:59:03.257" v="264" actId="14100"/>
          <ac:picMkLst>
            <pc:docMk/>
            <pc:sldMk cId="795004705" sldId="388"/>
            <ac:picMk id="11" creationId="{36F7D7A3-4B25-6838-3C02-781696FDE1A3}"/>
          </ac:picMkLst>
        </pc:picChg>
        <pc:picChg chg="mod">
          <ac:chgData name="Patricia McBride" userId="S::pmcbride@aquarium.org::0d4e2974-03b6-4dad-98e7-a67c45857ff0" providerId="AD" clId="Web-{F4433D41-0D82-0F3E-C554-C35B3E10CB56}" dt="2025-09-23T16:59:13.070" v="268" actId="1076"/>
          <ac:picMkLst>
            <pc:docMk/>
            <pc:sldMk cId="795004705" sldId="388"/>
            <ac:picMk id="12" creationId="{823BDAC4-C24B-1589-8399-49F4F7C7BA0A}"/>
          </ac:picMkLst>
        </pc:picChg>
        <pc:picChg chg="mod">
          <ac:chgData name="Patricia McBride" userId="S::pmcbride@aquarium.org::0d4e2974-03b6-4dad-98e7-a67c45857ff0" providerId="AD" clId="Web-{F4433D41-0D82-0F3E-C554-C35B3E10CB56}" dt="2025-09-23T16:57:30.835" v="258" actId="1076"/>
          <ac:picMkLst>
            <pc:docMk/>
            <pc:sldMk cId="795004705" sldId="388"/>
            <ac:picMk id="13" creationId="{CC7E93DD-F2BD-5756-7A8B-137189C5D63A}"/>
          </ac:picMkLst>
        </pc:picChg>
        <pc:picChg chg="mod">
          <ac:chgData name="Patricia McBride" userId="S::pmcbride@aquarium.org::0d4e2974-03b6-4dad-98e7-a67c45857ff0" providerId="AD" clId="Web-{F4433D41-0D82-0F3E-C554-C35B3E10CB56}" dt="2025-09-23T16:59:11.851" v="267" actId="1076"/>
          <ac:picMkLst>
            <pc:docMk/>
            <pc:sldMk cId="795004705" sldId="388"/>
            <ac:picMk id="14" creationId="{6F31A8FB-CA3F-A6C4-F611-9ADD80310761}"/>
          </ac:picMkLst>
        </pc:picChg>
      </pc:sldChg>
      <pc:sldChg chg="modSp">
        <pc:chgData name="Patricia McBride" userId="S::pmcbride@aquarium.org::0d4e2974-03b6-4dad-98e7-a67c45857ff0" providerId="AD" clId="Web-{F4433D41-0D82-0F3E-C554-C35B3E10CB56}" dt="2025-09-23T16:22:36.572" v="136" actId="1076"/>
        <pc:sldMkLst>
          <pc:docMk/>
          <pc:sldMk cId="1936779504" sldId="390"/>
        </pc:sldMkLst>
        <pc:spChg chg="mod">
          <ac:chgData name="Patricia McBride" userId="S::pmcbride@aquarium.org::0d4e2974-03b6-4dad-98e7-a67c45857ff0" providerId="AD" clId="Web-{F4433D41-0D82-0F3E-C554-C35B3E10CB56}" dt="2025-09-23T16:22:15.510" v="132" actId="14100"/>
          <ac:spMkLst>
            <pc:docMk/>
            <pc:sldMk cId="1936779504" sldId="390"/>
            <ac:spMk id="3" creationId="{09877BC8-68FE-6E06-043F-DAB739D44F72}"/>
          </ac:spMkLst>
        </pc:spChg>
        <pc:spChg chg="mod">
          <ac:chgData name="Patricia McBride" userId="S::pmcbride@aquarium.org::0d4e2974-03b6-4dad-98e7-a67c45857ff0" providerId="AD" clId="Web-{F4433D41-0D82-0F3E-C554-C35B3E10CB56}" dt="2025-09-23T16:22:10.963" v="131" actId="14100"/>
          <ac:spMkLst>
            <pc:docMk/>
            <pc:sldMk cId="1936779504" sldId="390"/>
            <ac:spMk id="8" creationId="{2CD7B3CC-412B-8F3D-06A1-7C8E11A597EC}"/>
          </ac:spMkLst>
        </pc:spChg>
        <pc:spChg chg="mod">
          <ac:chgData name="Patricia McBride" userId="S::pmcbride@aquarium.org::0d4e2974-03b6-4dad-98e7-a67c45857ff0" providerId="AD" clId="Web-{F4433D41-0D82-0F3E-C554-C35B3E10CB56}" dt="2025-09-23T16:22:36.572" v="136" actId="1076"/>
          <ac:spMkLst>
            <pc:docMk/>
            <pc:sldMk cId="1936779504" sldId="390"/>
            <ac:spMk id="9" creationId="{74210599-EF62-FF1C-4F6E-0C897C233350}"/>
          </ac:spMkLst>
        </pc:spChg>
        <pc:spChg chg="mod">
          <ac:chgData name="Patricia McBride" userId="S::pmcbride@aquarium.org::0d4e2974-03b6-4dad-98e7-a67c45857ff0" providerId="AD" clId="Web-{F4433D41-0D82-0F3E-C554-C35B3E10CB56}" dt="2025-09-23T16:22:17.900" v="133" actId="1076"/>
          <ac:spMkLst>
            <pc:docMk/>
            <pc:sldMk cId="1936779504" sldId="390"/>
            <ac:spMk id="11" creationId="{080A09F1-2E4A-E65F-C82E-4EA692A1022A}"/>
          </ac:spMkLst>
        </pc:spChg>
      </pc:sldChg>
      <pc:sldChg chg="addSp delSp modSp">
        <pc:chgData name="Patricia McBride" userId="S::pmcbride@aquarium.org::0d4e2974-03b6-4dad-98e7-a67c45857ff0" providerId="AD" clId="Web-{F4433D41-0D82-0F3E-C554-C35B3E10CB56}" dt="2025-09-23T17:01:52.851" v="277" actId="20577"/>
        <pc:sldMkLst>
          <pc:docMk/>
          <pc:sldMk cId="2317722793" sldId="391"/>
        </pc:sldMkLst>
        <pc:spChg chg="mod">
          <ac:chgData name="Patricia McBride" userId="S::pmcbride@aquarium.org::0d4e2974-03b6-4dad-98e7-a67c45857ff0" providerId="AD" clId="Web-{F4433D41-0D82-0F3E-C554-C35B3E10CB56}" dt="2025-09-23T17:01:52.851" v="277" actId="20577"/>
          <ac:spMkLst>
            <pc:docMk/>
            <pc:sldMk cId="2317722793" sldId="391"/>
            <ac:spMk id="8" creationId="{637BEEFE-5D24-7166-FEAC-CBA2AB582C43}"/>
          </ac:spMkLst>
        </pc:spChg>
        <pc:spChg chg="add">
          <ac:chgData name="Patricia McBride" userId="S::pmcbride@aquarium.org::0d4e2974-03b6-4dad-98e7-a67c45857ff0" providerId="AD" clId="Web-{F4433D41-0D82-0F3E-C554-C35B3E10CB56}" dt="2025-09-23T16:22:52.947" v="139"/>
          <ac:spMkLst>
            <pc:docMk/>
            <pc:sldMk cId="2317722793" sldId="391"/>
            <ac:spMk id="10" creationId="{2B27EDF6-03D8-F8A1-2797-7C5729DF9755}"/>
          </ac:spMkLst>
        </pc:spChg>
        <pc:grpChg chg="mod">
          <ac:chgData name="Patricia McBride" userId="S::pmcbride@aquarium.org::0d4e2974-03b6-4dad-98e7-a67c45857ff0" providerId="AD" clId="Web-{F4433D41-0D82-0F3E-C554-C35B3E10CB56}" dt="2025-09-23T16:23:24.400" v="148" actId="1076"/>
          <ac:grpSpMkLst>
            <pc:docMk/>
            <pc:sldMk cId="2317722793" sldId="391"/>
            <ac:grpSpMk id="6" creationId="{42152507-2825-A368-173F-DF3EF878E852}"/>
          </ac:grpSpMkLst>
        </pc:grpChg>
        <pc:picChg chg="mod">
          <ac:chgData name="Patricia McBride" userId="S::pmcbride@aquarium.org::0d4e2974-03b6-4dad-98e7-a67c45857ff0" providerId="AD" clId="Web-{F4433D41-0D82-0F3E-C554-C35B3E10CB56}" dt="2025-09-23T16:23:30.134" v="151" actId="14100"/>
          <ac:picMkLst>
            <pc:docMk/>
            <pc:sldMk cId="2317722793" sldId="391"/>
            <ac:picMk id="7" creationId="{93B01076-21C4-A090-7A23-8FE68D877508}"/>
          </ac:picMkLst>
        </pc:picChg>
        <pc:picChg chg="add mod ord">
          <ac:chgData name="Patricia McBride" userId="S::pmcbride@aquarium.org::0d4e2974-03b6-4dad-98e7-a67c45857ff0" providerId="AD" clId="Web-{F4433D41-0D82-0F3E-C554-C35B3E10CB56}" dt="2025-09-23T16:23:25.822" v="149" actId="1076"/>
          <ac:picMkLst>
            <pc:docMk/>
            <pc:sldMk cId="2317722793" sldId="391"/>
            <ac:picMk id="13" creationId="{5960EE9F-9A78-1AFE-4C16-141598B7B6AE}"/>
          </ac:picMkLst>
        </pc:picChg>
      </pc:sldChg>
      <pc:sldChg chg="addSp delSp modSp">
        <pc:chgData name="Patricia McBride" userId="S::pmcbride@aquarium.org::0d4e2974-03b6-4dad-98e7-a67c45857ff0" providerId="AD" clId="Web-{F4433D41-0D82-0F3E-C554-C35B3E10CB56}" dt="2025-09-23T17:02:00.069" v="279" actId="20577"/>
        <pc:sldMkLst>
          <pc:docMk/>
          <pc:sldMk cId="1581834723" sldId="392"/>
        </pc:sldMkLst>
        <pc:spChg chg="mod">
          <ac:chgData name="Patricia McBride" userId="S::pmcbride@aquarium.org::0d4e2974-03b6-4dad-98e7-a67c45857ff0" providerId="AD" clId="Web-{F4433D41-0D82-0F3E-C554-C35B3E10CB56}" dt="2025-09-23T17:02:00.069" v="279" actId="20577"/>
          <ac:spMkLst>
            <pc:docMk/>
            <pc:sldMk cId="1581834723" sldId="392"/>
            <ac:spMk id="3" creationId="{05AD53A4-F9DA-357B-6DAD-03F7D8CF0840}"/>
          </ac:spMkLst>
        </pc:spChg>
        <pc:spChg chg="add">
          <ac:chgData name="Patricia McBride" userId="S::pmcbride@aquarium.org::0d4e2974-03b6-4dad-98e7-a67c45857ff0" providerId="AD" clId="Web-{F4433D41-0D82-0F3E-C554-C35B3E10CB56}" dt="2025-09-23T16:21:30.885" v="128"/>
          <ac:spMkLst>
            <pc:docMk/>
            <pc:sldMk cId="1581834723" sldId="392"/>
            <ac:spMk id="10" creationId="{2214C6E5-93E3-422B-76C1-648C103A41C8}"/>
          </ac:spMkLst>
        </pc:spChg>
        <pc:picChg chg="mod">
          <ac:chgData name="Patricia McBride" userId="S::pmcbride@aquarium.org::0d4e2974-03b6-4dad-98e7-a67c45857ff0" providerId="AD" clId="Web-{F4433D41-0D82-0F3E-C554-C35B3E10CB56}" dt="2025-09-23T16:26:25.713" v="189" actId="14100"/>
          <ac:picMkLst>
            <pc:docMk/>
            <pc:sldMk cId="1581834723" sldId="392"/>
            <ac:picMk id="4" creationId="{B0A1D8BC-B2B7-4AC4-59E1-044D5CDC5FC8}"/>
          </ac:picMkLst>
        </pc:picChg>
        <pc:picChg chg="add del mod">
          <ac:chgData name="Patricia McBride" userId="S::pmcbride@aquarium.org::0d4e2974-03b6-4dad-98e7-a67c45857ff0" providerId="AD" clId="Web-{F4433D41-0D82-0F3E-C554-C35B3E10CB56}" dt="2025-09-23T16:34:00.946" v="196" actId="14100"/>
          <ac:picMkLst>
            <pc:docMk/>
            <pc:sldMk cId="1581834723" sldId="392"/>
            <ac:picMk id="5" creationId="{4B751036-902C-BBD4-1B9D-F0EB26BE0446}"/>
          </ac:picMkLst>
        </pc:picChg>
        <pc:picChg chg="mod">
          <ac:chgData name="Patricia McBride" userId="S::pmcbride@aquarium.org::0d4e2974-03b6-4dad-98e7-a67c45857ff0" providerId="AD" clId="Web-{F4433D41-0D82-0F3E-C554-C35B3E10CB56}" dt="2025-09-23T16:26:18.088" v="187" actId="1076"/>
          <ac:picMkLst>
            <pc:docMk/>
            <pc:sldMk cId="1581834723" sldId="392"/>
            <ac:picMk id="7" creationId="{7988E4B3-D3B1-B76B-236C-4F7C430A2EE1}"/>
          </ac:picMkLst>
        </pc:picChg>
        <pc:picChg chg="mod">
          <ac:chgData name="Patricia McBride" userId="S::pmcbride@aquarium.org::0d4e2974-03b6-4dad-98e7-a67c45857ff0" providerId="AD" clId="Web-{F4433D41-0D82-0F3E-C554-C35B3E10CB56}" dt="2025-09-23T16:26:49.650" v="195" actId="1076"/>
          <ac:picMkLst>
            <pc:docMk/>
            <pc:sldMk cId="1581834723" sldId="392"/>
            <ac:picMk id="8" creationId="{82F5C94F-D0E4-695B-F63E-947BFAA7B845}"/>
          </ac:picMkLst>
        </pc:picChg>
        <pc:picChg chg="add mod">
          <ac:chgData name="Patricia McBride" userId="S::pmcbride@aquarium.org::0d4e2974-03b6-4dad-98e7-a67c45857ff0" providerId="AD" clId="Web-{F4433D41-0D82-0F3E-C554-C35B3E10CB56}" dt="2025-09-23T16:26:36.259" v="192" actId="1076"/>
          <ac:picMkLst>
            <pc:docMk/>
            <pc:sldMk cId="1581834723" sldId="392"/>
            <ac:picMk id="11" creationId="{FF99A1AA-51CA-DBFF-D703-606319AD8861}"/>
          </ac:picMkLst>
        </pc:picChg>
      </pc:sldChg>
      <pc:sldChg chg="addSp delSp modSp">
        <pc:chgData name="Patricia McBride" userId="S::pmcbride@aquarium.org::0d4e2974-03b6-4dad-98e7-a67c45857ff0" providerId="AD" clId="Web-{F4433D41-0D82-0F3E-C554-C35B3E10CB56}" dt="2025-09-23T17:02:59.710" v="289" actId="14100"/>
        <pc:sldMkLst>
          <pc:docMk/>
          <pc:sldMk cId="221473" sldId="393"/>
        </pc:sldMkLst>
        <pc:spChg chg="mod">
          <ac:chgData name="Patricia McBride" userId="S::pmcbride@aquarium.org::0d4e2974-03b6-4dad-98e7-a67c45857ff0" providerId="AD" clId="Web-{F4433D41-0D82-0F3E-C554-C35B3E10CB56}" dt="2025-09-23T17:02:24.616" v="284" actId="1076"/>
          <ac:spMkLst>
            <pc:docMk/>
            <pc:sldMk cId="221473" sldId="393"/>
            <ac:spMk id="2" creationId="{C264A2A9-0305-671D-0F5C-80D38A993FF0}"/>
          </ac:spMkLst>
        </pc:spChg>
        <pc:spChg chg="mod">
          <ac:chgData name="Patricia McBride" userId="S::pmcbride@aquarium.org::0d4e2974-03b6-4dad-98e7-a67c45857ff0" providerId="AD" clId="Web-{F4433D41-0D82-0F3E-C554-C35B3E10CB56}" dt="2025-09-23T17:02:40.085" v="287" actId="14100"/>
          <ac:spMkLst>
            <pc:docMk/>
            <pc:sldMk cId="221473" sldId="393"/>
            <ac:spMk id="3" creationId="{CC1C1352-57B5-AEBE-5039-E27DDD42F174}"/>
          </ac:spMkLst>
        </pc:spChg>
        <pc:spChg chg="mod">
          <ac:chgData name="Patricia McBride" userId="S::pmcbride@aquarium.org::0d4e2974-03b6-4dad-98e7-a67c45857ff0" providerId="AD" clId="Web-{F4433D41-0D82-0F3E-C554-C35B3E10CB56}" dt="2025-09-23T16:20:30.791" v="116" actId="14100"/>
          <ac:spMkLst>
            <pc:docMk/>
            <pc:sldMk cId="221473" sldId="393"/>
            <ac:spMk id="5" creationId="{81C3E813-3953-6BAA-3C2E-CB7C37742D62}"/>
          </ac:spMkLst>
        </pc:spChg>
        <pc:picChg chg="mod">
          <ac:chgData name="Patricia McBride" userId="S::pmcbride@aquarium.org::0d4e2974-03b6-4dad-98e7-a67c45857ff0" providerId="AD" clId="Web-{F4433D41-0D82-0F3E-C554-C35B3E10CB56}" dt="2025-09-23T17:02:26.023" v="285" actId="1076"/>
          <ac:picMkLst>
            <pc:docMk/>
            <pc:sldMk cId="221473" sldId="393"/>
            <ac:picMk id="6" creationId="{0520F8DB-A999-0EBF-535D-F5391C3BD350}"/>
          </ac:picMkLst>
        </pc:picChg>
        <pc:picChg chg="mod">
          <ac:chgData name="Patricia McBride" userId="S::pmcbride@aquarium.org::0d4e2974-03b6-4dad-98e7-a67c45857ff0" providerId="AD" clId="Web-{F4433D41-0D82-0F3E-C554-C35B3E10CB56}" dt="2025-09-23T17:02:59.710" v="289" actId="14100"/>
          <ac:picMkLst>
            <pc:docMk/>
            <pc:sldMk cId="221473" sldId="393"/>
            <ac:picMk id="7" creationId="{9BFA43F5-23FE-04F6-7BBE-1A300B2F0058}"/>
          </ac:picMkLst>
        </pc:picChg>
        <pc:picChg chg="add mod">
          <ac:chgData name="Patricia McBride" userId="S::pmcbride@aquarium.org::0d4e2974-03b6-4dad-98e7-a67c45857ff0" providerId="AD" clId="Web-{F4433D41-0D82-0F3E-C554-C35B3E10CB56}" dt="2025-09-23T16:19:09.510" v="98" actId="1076"/>
          <ac:picMkLst>
            <pc:docMk/>
            <pc:sldMk cId="221473" sldId="393"/>
            <ac:picMk id="8" creationId="{3009B2CA-6067-E5DB-025D-4D028D53D416}"/>
          </ac:picMkLst>
        </pc:picChg>
      </pc:sldChg>
      <pc:sldChg chg="addSp delSp modSp">
        <pc:chgData name="Patricia McBride" userId="S::pmcbride@aquarium.org::0d4e2974-03b6-4dad-98e7-a67c45857ff0" providerId="AD" clId="Web-{F4433D41-0D82-0F3E-C554-C35B3E10CB56}" dt="2025-09-23T17:03:08.866" v="290"/>
        <pc:sldMkLst>
          <pc:docMk/>
          <pc:sldMk cId="1523601570" sldId="394"/>
        </pc:sldMkLst>
        <pc:spChg chg="mod">
          <ac:chgData name="Patricia McBride" userId="S::pmcbride@aquarium.org::0d4e2974-03b6-4dad-98e7-a67c45857ff0" providerId="AD" clId="Web-{F4433D41-0D82-0F3E-C554-C35B3E10CB56}" dt="2025-09-23T16:16:17.838" v="32" actId="1076"/>
          <ac:spMkLst>
            <pc:docMk/>
            <pc:sldMk cId="1523601570" sldId="394"/>
            <ac:spMk id="2" creationId="{8190570A-BF8A-CEB3-520C-BB54F93AF326}"/>
          </ac:spMkLst>
        </pc:spChg>
        <pc:spChg chg="mod">
          <ac:chgData name="Patricia McBride" userId="S::pmcbride@aquarium.org::0d4e2974-03b6-4dad-98e7-a67c45857ff0" providerId="AD" clId="Web-{F4433D41-0D82-0F3E-C554-C35B3E10CB56}" dt="2025-09-23T16:18:27.744" v="90" actId="14100"/>
          <ac:spMkLst>
            <pc:docMk/>
            <pc:sldMk cId="1523601570" sldId="394"/>
            <ac:spMk id="3" creationId="{B0236773-8E18-6C3E-C57D-3A4B7562FDA4}"/>
          </ac:spMkLst>
        </pc:spChg>
        <pc:spChg chg="add">
          <ac:chgData name="Patricia McBride" userId="S::pmcbride@aquarium.org::0d4e2974-03b6-4dad-98e7-a67c45857ff0" providerId="AD" clId="Web-{F4433D41-0D82-0F3E-C554-C35B3E10CB56}" dt="2025-09-23T16:21:01.431" v="124"/>
          <ac:spMkLst>
            <pc:docMk/>
            <pc:sldMk cId="1523601570" sldId="394"/>
            <ac:spMk id="11" creationId="{94C30FB2-1A05-BF06-A0A2-827FB2DD16ED}"/>
          </ac:spMkLst>
        </pc:spChg>
        <pc:picChg chg="add mod">
          <ac:chgData name="Patricia McBride" userId="S::pmcbride@aquarium.org::0d4e2974-03b6-4dad-98e7-a67c45857ff0" providerId="AD" clId="Web-{F4433D41-0D82-0F3E-C554-C35B3E10CB56}" dt="2025-09-23T17:03:08.866" v="290"/>
          <ac:picMkLst>
            <pc:docMk/>
            <pc:sldMk cId="1523601570" sldId="394"/>
            <ac:picMk id="4" creationId="{84F2A46C-CFA0-1114-E2A1-480F9A517431}"/>
          </ac:picMkLst>
        </pc:picChg>
        <pc:picChg chg="mod">
          <ac:chgData name="Patricia McBride" userId="S::pmcbride@aquarium.org::0d4e2974-03b6-4dad-98e7-a67c45857ff0" providerId="AD" clId="Web-{F4433D41-0D82-0F3E-C554-C35B3E10CB56}" dt="2025-09-23T16:19:26.291" v="103" actId="14100"/>
          <ac:picMkLst>
            <pc:docMk/>
            <pc:sldMk cId="1523601570" sldId="394"/>
            <ac:picMk id="6" creationId="{19942349-40D0-FDFA-EABB-194F8DEA338F}"/>
          </ac:picMkLst>
        </pc:picChg>
        <pc:picChg chg="mod">
          <ac:chgData name="Patricia McBride" userId="S::pmcbride@aquarium.org::0d4e2974-03b6-4dad-98e7-a67c45857ff0" providerId="AD" clId="Web-{F4433D41-0D82-0F3E-C554-C35B3E10CB56}" dt="2025-09-23T16:16:21.729" v="34" actId="1076"/>
          <ac:picMkLst>
            <pc:docMk/>
            <pc:sldMk cId="1523601570" sldId="394"/>
            <ac:picMk id="7" creationId="{0E6623A0-74B5-1690-5FBC-F4758425DEF8}"/>
          </ac:picMkLst>
        </pc:picChg>
      </pc:sldChg>
    </pc:docChg>
  </pc:docChgLst>
  <pc:docChgLst>
    <pc:chgData name="Patricia McBride" userId="S::pmcbride@aquarium.org::0d4e2974-03b6-4dad-98e7-a67c45857ff0" providerId="AD" clId="Web-{B18508A9-1ED6-DA2F-4BCB-FB3318CC4990}"/>
    <pc:docChg chg="modSld">
      <pc:chgData name="Patricia McBride" userId="S::pmcbride@aquarium.org::0d4e2974-03b6-4dad-98e7-a67c45857ff0" providerId="AD" clId="Web-{B18508A9-1ED6-DA2F-4BCB-FB3318CC4990}" dt="2025-09-30T21:38:11.392" v="0" actId="1076"/>
      <pc:docMkLst>
        <pc:docMk/>
      </pc:docMkLst>
      <pc:sldChg chg="modSp">
        <pc:chgData name="Patricia McBride" userId="S::pmcbride@aquarium.org::0d4e2974-03b6-4dad-98e7-a67c45857ff0" providerId="AD" clId="Web-{B18508A9-1ED6-DA2F-4BCB-FB3318CC4990}" dt="2025-09-30T21:38:11.392" v="0" actId="1076"/>
        <pc:sldMkLst>
          <pc:docMk/>
          <pc:sldMk cId="1936779504" sldId="390"/>
        </pc:sldMkLst>
        <pc:spChg chg="mod">
          <ac:chgData name="Patricia McBride" userId="S::pmcbride@aquarium.org::0d4e2974-03b6-4dad-98e7-a67c45857ff0" providerId="AD" clId="Web-{B18508A9-1ED6-DA2F-4BCB-FB3318CC4990}" dt="2025-09-30T21:38:11.392" v="0" actId="1076"/>
          <ac:spMkLst>
            <pc:docMk/>
            <pc:sldMk cId="1936779504" sldId="390"/>
            <ac:spMk id="2" creationId="{B2391DCA-481F-3068-7350-EBAF2D50649F}"/>
          </ac:spMkLst>
        </pc:spChg>
      </pc:sldChg>
    </pc:docChg>
  </pc:docChgLst>
  <pc:docChgLst>
    <pc:chgData name="Patricia McBride" userId="S::pmcbride@aquarium.org::0d4e2974-03b6-4dad-98e7-a67c45857ff0" providerId="AD" clId="Web-{70F841B5-AFFE-4405-8DF7-4316E0641A94}"/>
    <pc:docChg chg="modSld">
      <pc:chgData name="Patricia McBride" userId="S::pmcbride@aquarium.org::0d4e2974-03b6-4dad-98e7-a67c45857ff0" providerId="AD" clId="Web-{70F841B5-AFFE-4405-8DF7-4316E0641A94}" dt="2025-10-07T22:26:30.681" v="37" actId="14100"/>
      <pc:docMkLst>
        <pc:docMk/>
      </pc:docMkLst>
      <pc:sldChg chg="modSp">
        <pc:chgData name="Patricia McBride" userId="S::pmcbride@aquarium.org::0d4e2974-03b6-4dad-98e7-a67c45857ff0" providerId="AD" clId="Web-{70F841B5-AFFE-4405-8DF7-4316E0641A94}" dt="2025-10-07T22:25:25.790" v="24" actId="20577"/>
        <pc:sldMkLst>
          <pc:docMk/>
          <pc:sldMk cId="2317722793" sldId="391"/>
        </pc:sldMkLst>
        <pc:spChg chg="mod">
          <ac:chgData name="Patricia McBride" userId="S::pmcbride@aquarium.org::0d4e2974-03b6-4dad-98e7-a67c45857ff0" providerId="AD" clId="Web-{70F841B5-AFFE-4405-8DF7-4316E0641A94}" dt="2025-10-07T22:25:25.790" v="24" actId="20577"/>
          <ac:spMkLst>
            <pc:docMk/>
            <pc:sldMk cId="2317722793" sldId="391"/>
            <ac:spMk id="8" creationId="{637BEEFE-5D24-7166-FEAC-CBA2AB582C43}"/>
          </ac:spMkLst>
        </pc:spChg>
      </pc:sldChg>
      <pc:sldChg chg="modSp">
        <pc:chgData name="Patricia McBride" userId="S::pmcbride@aquarium.org::0d4e2974-03b6-4dad-98e7-a67c45857ff0" providerId="AD" clId="Web-{70F841B5-AFFE-4405-8DF7-4316E0641A94}" dt="2025-10-07T22:25:42.009" v="25" actId="20577"/>
        <pc:sldMkLst>
          <pc:docMk/>
          <pc:sldMk cId="1581834723" sldId="392"/>
        </pc:sldMkLst>
        <pc:spChg chg="mod">
          <ac:chgData name="Patricia McBride" userId="S::pmcbride@aquarium.org::0d4e2974-03b6-4dad-98e7-a67c45857ff0" providerId="AD" clId="Web-{70F841B5-AFFE-4405-8DF7-4316E0641A94}" dt="2025-10-07T22:25:42.009" v="25" actId="20577"/>
          <ac:spMkLst>
            <pc:docMk/>
            <pc:sldMk cId="1581834723" sldId="392"/>
            <ac:spMk id="3" creationId="{05AD53A4-F9DA-357B-6DAD-03F7D8CF0840}"/>
          </ac:spMkLst>
        </pc:spChg>
      </pc:sldChg>
      <pc:sldChg chg="modSp">
        <pc:chgData name="Patricia McBride" userId="S::pmcbride@aquarium.org::0d4e2974-03b6-4dad-98e7-a67c45857ff0" providerId="AD" clId="Web-{70F841B5-AFFE-4405-8DF7-4316E0641A94}" dt="2025-10-07T22:26:30.681" v="37" actId="14100"/>
        <pc:sldMkLst>
          <pc:docMk/>
          <pc:sldMk cId="221473" sldId="393"/>
        </pc:sldMkLst>
        <pc:spChg chg="mod">
          <ac:chgData name="Patricia McBride" userId="S::pmcbride@aquarium.org::0d4e2974-03b6-4dad-98e7-a67c45857ff0" providerId="AD" clId="Web-{70F841B5-AFFE-4405-8DF7-4316E0641A94}" dt="2025-10-07T22:26:30.681" v="37" actId="14100"/>
          <ac:spMkLst>
            <pc:docMk/>
            <pc:sldMk cId="221473" sldId="393"/>
            <ac:spMk id="3" creationId="{CC1C1352-57B5-AEBE-5039-E27DDD42F174}"/>
          </ac:spMkLst>
        </pc:spChg>
        <pc:picChg chg="mod">
          <ac:chgData name="Patricia McBride" userId="S::pmcbride@aquarium.org::0d4e2974-03b6-4dad-98e7-a67c45857ff0" providerId="AD" clId="Web-{70F841B5-AFFE-4405-8DF7-4316E0641A94}" dt="2025-10-07T22:26:28.853" v="36" actId="14100"/>
          <ac:picMkLst>
            <pc:docMk/>
            <pc:sldMk cId="221473" sldId="393"/>
            <ac:picMk id="8" creationId="{3009B2CA-6067-E5DB-025D-4D028D53D416}"/>
          </ac:picMkLst>
        </pc:picChg>
      </pc:sldChg>
    </pc:docChg>
  </pc:docChgLst>
  <pc:docChgLst>
    <pc:chgData name="Patricia McBride" userId="S::pmcbride@aquarium.org::0d4e2974-03b6-4dad-98e7-a67c45857ff0" providerId="AD" clId="Web-{94FA3807-DBF6-F088-A6E9-52CAB3B75547}"/>
    <pc:docChg chg="modSld sldOrd">
      <pc:chgData name="Patricia McBride" userId="S::pmcbride@aquarium.org::0d4e2974-03b6-4dad-98e7-a67c45857ff0" providerId="AD" clId="Web-{94FA3807-DBF6-F088-A6E9-52CAB3B75547}" dt="2025-09-22T23:41:39.825" v="669" actId="1076"/>
      <pc:docMkLst>
        <pc:docMk/>
      </pc:docMkLst>
      <pc:sldChg chg="addSp delSp modSp ord">
        <pc:chgData name="Patricia McBride" userId="S::pmcbride@aquarium.org::0d4e2974-03b6-4dad-98e7-a67c45857ff0" providerId="AD" clId="Web-{94FA3807-DBF6-F088-A6E9-52CAB3B75547}" dt="2025-09-22T17:31:47.105" v="514"/>
        <pc:sldMkLst>
          <pc:docMk/>
          <pc:sldMk cId="3255373546" sldId="389"/>
        </pc:sldMkLst>
        <pc:spChg chg="add del">
          <ac:chgData name="Patricia McBride" userId="S::pmcbride@aquarium.org::0d4e2974-03b6-4dad-98e7-a67c45857ff0" providerId="AD" clId="Web-{94FA3807-DBF6-F088-A6E9-52CAB3B75547}" dt="2025-09-22T17:31:47.105" v="514"/>
          <ac:spMkLst>
            <pc:docMk/>
            <pc:sldMk cId="3255373546" sldId="389"/>
            <ac:spMk id="3" creationId="{0F0352F2-852C-809F-1421-4991DF32C44B}"/>
          </ac:spMkLst>
        </pc:spChg>
        <pc:spChg chg="add mod">
          <ac:chgData name="Patricia McBride" userId="S::pmcbride@aquarium.org::0d4e2974-03b6-4dad-98e7-a67c45857ff0" providerId="AD" clId="Web-{94FA3807-DBF6-F088-A6E9-52CAB3B75547}" dt="2025-09-22T17:29:13.558" v="507" actId="1076"/>
          <ac:spMkLst>
            <pc:docMk/>
            <pc:sldMk cId="3255373546" sldId="389"/>
            <ac:spMk id="8" creationId="{DCF4E70C-29C6-2238-CCE0-C32CAA87E16A}"/>
          </ac:spMkLst>
        </pc:spChg>
        <pc:picChg chg="add mod">
          <ac:chgData name="Patricia McBride" userId="S::pmcbride@aquarium.org::0d4e2974-03b6-4dad-98e7-a67c45857ff0" providerId="AD" clId="Web-{94FA3807-DBF6-F088-A6E9-52CAB3B75547}" dt="2025-09-22T17:29:16.964" v="508" actId="14100"/>
          <ac:picMkLst>
            <pc:docMk/>
            <pc:sldMk cId="3255373546" sldId="389"/>
            <ac:picMk id="9" creationId="{CC90A99E-737A-679B-9E13-DE613399E5F9}"/>
          </ac:picMkLst>
        </pc:picChg>
      </pc:sldChg>
      <pc:sldChg chg="addSp modSp">
        <pc:chgData name="Patricia McBride" userId="S::pmcbride@aquarium.org::0d4e2974-03b6-4dad-98e7-a67c45857ff0" providerId="AD" clId="Web-{94FA3807-DBF6-F088-A6E9-52CAB3B75547}" dt="2025-09-22T20:57:51.502" v="599" actId="1076"/>
        <pc:sldMkLst>
          <pc:docMk/>
          <pc:sldMk cId="1936779504" sldId="390"/>
        </pc:sldMkLst>
        <pc:spChg chg="add mod">
          <ac:chgData name="Patricia McBride" userId="S::pmcbride@aquarium.org::0d4e2974-03b6-4dad-98e7-a67c45857ff0" providerId="AD" clId="Web-{94FA3807-DBF6-F088-A6E9-52CAB3B75547}" dt="2025-09-22T17:12:00.991" v="420" actId="14100"/>
          <ac:spMkLst>
            <pc:docMk/>
            <pc:sldMk cId="1936779504" sldId="390"/>
            <ac:spMk id="3" creationId="{09877BC8-68FE-6E06-043F-DAB739D44F72}"/>
          </ac:spMkLst>
        </pc:spChg>
        <pc:spChg chg="add mod">
          <ac:chgData name="Patricia McBride" userId="S::pmcbride@aquarium.org::0d4e2974-03b6-4dad-98e7-a67c45857ff0" providerId="AD" clId="Web-{94FA3807-DBF6-F088-A6E9-52CAB3B75547}" dt="2025-09-22T16:46:52.191" v="275" actId="1076"/>
          <ac:spMkLst>
            <pc:docMk/>
            <pc:sldMk cId="1936779504" sldId="390"/>
            <ac:spMk id="8" creationId="{2CD7B3CC-412B-8F3D-06A1-7C8E11A597EC}"/>
          </ac:spMkLst>
        </pc:spChg>
        <pc:spChg chg="mod">
          <ac:chgData name="Patricia McBride" userId="S::pmcbride@aquarium.org::0d4e2974-03b6-4dad-98e7-a67c45857ff0" providerId="AD" clId="Web-{94FA3807-DBF6-F088-A6E9-52CAB3B75547}" dt="2025-09-22T17:22:07.743" v="442" actId="1076"/>
          <ac:spMkLst>
            <pc:docMk/>
            <pc:sldMk cId="1936779504" sldId="390"/>
            <ac:spMk id="9" creationId="{74210599-EF62-FF1C-4F6E-0C897C233350}"/>
          </ac:spMkLst>
        </pc:spChg>
        <pc:spChg chg="mod">
          <ac:chgData name="Patricia McBride" userId="S::pmcbride@aquarium.org::0d4e2974-03b6-4dad-98e7-a67c45857ff0" providerId="AD" clId="Web-{94FA3807-DBF6-F088-A6E9-52CAB3B75547}" dt="2025-09-22T17:24:18.619" v="445" actId="20577"/>
          <ac:spMkLst>
            <pc:docMk/>
            <pc:sldMk cId="1936779504" sldId="390"/>
            <ac:spMk id="10" creationId="{CB4A8661-C1B1-CF21-459E-DBD3E3306ED8}"/>
          </ac:spMkLst>
        </pc:spChg>
        <pc:spChg chg="add mod">
          <ac:chgData name="Patricia McBride" userId="S::pmcbride@aquarium.org::0d4e2974-03b6-4dad-98e7-a67c45857ff0" providerId="AD" clId="Web-{94FA3807-DBF6-F088-A6E9-52CAB3B75547}" dt="2025-09-22T20:57:51.502" v="599" actId="1076"/>
          <ac:spMkLst>
            <pc:docMk/>
            <pc:sldMk cId="1936779504" sldId="390"/>
            <ac:spMk id="11" creationId="{080A09F1-2E4A-E65F-C82E-4EA692A1022A}"/>
          </ac:spMkLst>
        </pc:spChg>
        <pc:picChg chg="mod">
          <ac:chgData name="Patricia McBride" userId="S::pmcbride@aquarium.org::0d4e2974-03b6-4dad-98e7-a67c45857ff0" providerId="AD" clId="Web-{94FA3807-DBF6-F088-A6E9-52CAB3B75547}" dt="2025-09-22T16:48:28.691" v="296" actId="1076"/>
          <ac:picMkLst>
            <pc:docMk/>
            <pc:sldMk cId="1936779504" sldId="390"/>
            <ac:picMk id="4" creationId="{FBABF8DA-458A-7CD5-EF4C-6EAD8F822D5E}"/>
          </ac:picMkLst>
        </pc:picChg>
        <pc:picChg chg="mod">
          <ac:chgData name="Patricia McBride" userId="S::pmcbride@aquarium.org::0d4e2974-03b6-4dad-98e7-a67c45857ff0" providerId="AD" clId="Web-{94FA3807-DBF6-F088-A6E9-52CAB3B75547}" dt="2025-09-22T16:48:27.503" v="295" actId="1076"/>
          <ac:picMkLst>
            <pc:docMk/>
            <pc:sldMk cId="1936779504" sldId="390"/>
            <ac:picMk id="5" creationId="{2241F933-54B2-EF79-C92F-004BFE302476}"/>
          </ac:picMkLst>
        </pc:picChg>
        <pc:picChg chg="mod">
          <ac:chgData name="Patricia McBride" userId="S::pmcbride@aquarium.org::0d4e2974-03b6-4dad-98e7-a67c45857ff0" providerId="AD" clId="Web-{94FA3807-DBF6-F088-A6E9-52CAB3B75547}" dt="2025-09-22T16:48:21.597" v="293" actId="1076"/>
          <ac:picMkLst>
            <pc:docMk/>
            <pc:sldMk cId="1936779504" sldId="390"/>
            <ac:picMk id="6" creationId="{F06AF2B9-078D-4C2E-F237-54BEE7E96474}"/>
          </ac:picMkLst>
        </pc:picChg>
        <pc:picChg chg="mod">
          <ac:chgData name="Patricia McBride" userId="S::pmcbride@aquarium.org::0d4e2974-03b6-4dad-98e7-a67c45857ff0" providerId="AD" clId="Web-{94FA3807-DBF6-F088-A6E9-52CAB3B75547}" dt="2025-09-22T16:48:24.488" v="294" actId="1076"/>
          <ac:picMkLst>
            <pc:docMk/>
            <pc:sldMk cId="1936779504" sldId="390"/>
            <ac:picMk id="7" creationId="{C487060A-DB09-CAA2-F456-BA2724E20230}"/>
          </ac:picMkLst>
        </pc:picChg>
      </pc:sldChg>
      <pc:sldChg chg="addSp delSp modSp">
        <pc:chgData name="Patricia McBride" userId="S::pmcbride@aquarium.org::0d4e2974-03b6-4dad-98e7-a67c45857ff0" providerId="AD" clId="Web-{94FA3807-DBF6-F088-A6E9-52CAB3B75547}" dt="2025-09-22T21:12:00.030" v="645" actId="1076"/>
        <pc:sldMkLst>
          <pc:docMk/>
          <pc:sldMk cId="2317722793" sldId="391"/>
        </pc:sldMkLst>
        <pc:spChg chg="mod">
          <ac:chgData name="Patricia McBride" userId="S::pmcbride@aquarium.org::0d4e2974-03b6-4dad-98e7-a67c45857ff0" providerId="AD" clId="Web-{94FA3807-DBF6-F088-A6E9-52CAB3B75547}" dt="2025-09-22T21:11:24.438" v="637" actId="14100"/>
          <ac:spMkLst>
            <pc:docMk/>
            <pc:sldMk cId="2317722793" sldId="391"/>
            <ac:spMk id="8" creationId="{637BEEFE-5D24-7166-FEAC-CBA2AB582C43}"/>
          </ac:spMkLst>
        </pc:spChg>
        <pc:picChg chg="add mod">
          <ac:chgData name="Patricia McBride" userId="S::pmcbride@aquarium.org::0d4e2974-03b6-4dad-98e7-a67c45857ff0" providerId="AD" clId="Web-{94FA3807-DBF6-F088-A6E9-52CAB3B75547}" dt="2025-09-22T21:11:38.797" v="644" actId="1076"/>
          <ac:picMkLst>
            <pc:docMk/>
            <pc:sldMk cId="2317722793" sldId="391"/>
            <ac:picMk id="7" creationId="{93B01076-21C4-A090-7A23-8FE68D877508}"/>
          </ac:picMkLst>
        </pc:picChg>
      </pc:sldChg>
      <pc:sldChg chg="addSp modSp">
        <pc:chgData name="Patricia McBride" userId="S::pmcbride@aquarium.org::0d4e2974-03b6-4dad-98e7-a67c45857ff0" providerId="AD" clId="Web-{94FA3807-DBF6-F088-A6E9-52CAB3B75547}" dt="2025-09-22T21:11:01.532" v="636" actId="1076"/>
        <pc:sldMkLst>
          <pc:docMk/>
          <pc:sldMk cId="1581834723" sldId="392"/>
        </pc:sldMkLst>
        <pc:spChg chg="mod">
          <ac:chgData name="Patricia McBride" userId="S::pmcbride@aquarium.org::0d4e2974-03b6-4dad-98e7-a67c45857ff0" providerId="AD" clId="Web-{94FA3807-DBF6-F088-A6E9-52CAB3B75547}" dt="2025-09-22T21:09:33.111" v="609" actId="14100"/>
          <ac:spMkLst>
            <pc:docMk/>
            <pc:sldMk cId="1581834723" sldId="392"/>
            <ac:spMk id="3" creationId="{05AD53A4-F9DA-357B-6DAD-03F7D8CF0840}"/>
          </ac:spMkLst>
        </pc:spChg>
        <pc:picChg chg="add mod">
          <ac:chgData name="Patricia McBride" userId="S::pmcbride@aquarium.org::0d4e2974-03b6-4dad-98e7-a67c45857ff0" providerId="AD" clId="Web-{94FA3807-DBF6-F088-A6E9-52CAB3B75547}" dt="2025-09-22T21:10:42.423" v="632" actId="14100"/>
          <ac:picMkLst>
            <pc:docMk/>
            <pc:sldMk cId="1581834723" sldId="392"/>
            <ac:picMk id="4" creationId="{B0A1D8BC-B2B7-4AC4-59E1-044D5CDC5FC8}"/>
          </ac:picMkLst>
        </pc:picChg>
        <pc:picChg chg="mod">
          <ac:chgData name="Patricia McBride" userId="S::pmcbride@aquarium.org::0d4e2974-03b6-4dad-98e7-a67c45857ff0" providerId="AD" clId="Web-{94FA3807-DBF6-F088-A6E9-52CAB3B75547}" dt="2025-09-22T21:11:01.532" v="636" actId="1076"/>
          <ac:picMkLst>
            <pc:docMk/>
            <pc:sldMk cId="1581834723" sldId="392"/>
            <ac:picMk id="5" creationId="{4B751036-902C-BBD4-1B9D-F0EB26BE0446}"/>
          </ac:picMkLst>
        </pc:picChg>
        <pc:picChg chg="add mod">
          <ac:chgData name="Patricia McBride" userId="S::pmcbride@aquarium.org::0d4e2974-03b6-4dad-98e7-a67c45857ff0" providerId="AD" clId="Web-{94FA3807-DBF6-F088-A6E9-52CAB3B75547}" dt="2025-09-22T21:10:38.048" v="630" actId="14100"/>
          <ac:picMkLst>
            <pc:docMk/>
            <pc:sldMk cId="1581834723" sldId="392"/>
            <ac:picMk id="7" creationId="{7988E4B3-D3B1-B76B-236C-4F7C430A2EE1}"/>
          </ac:picMkLst>
        </pc:picChg>
        <pc:picChg chg="add mod">
          <ac:chgData name="Patricia McBride" userId="S::pmcbride@aquarium.org::0d4e2974-03b6-4dad-98e7-a67c45857ff0" providerId="AD" clId="Web-{94FA3807-DBF6-F088-A6E9-52CAB3B75547}" dt="2025-09-22T21:10:34.407" v="629" actId="14100"/>
          <ac:picMkLst>
            <pc:docMk/>
            <pc:sldMk cId="1581834723" sldId="392"/>
            <ac:picMk id="8" creationId="{82F5C94F-D0E4-695B-F63E-947BFAA7B845}"/>
          </ac:picMkLst>
        </pc:picChg>
      </pc:sldChg>
      <pc:sldChg chg="modSp">
        <pc:chgData name="Patricia McBride" userId="S::pmcbride@aquarium.org::0d4e2974-03b6-4dad-98e7-a67c45857ff0" providerId="AD" clId="Web-{94FA3807-DBF6-F088-A6E9-52CAB3B75547}" dt="2025-09-22T21:12:07.108" v="646" actId="1076"/>
        <pc:sldMkLst>
          <pc:docMk/>
          <pc:sldMk cId="221473" sldId="393"/>
        </pc:sldMkLst>
        <pc:spChg chg="mod">
          <ac:chgData name="Patricia McBride" userId="S::pmcbride@aquarium.org::0d4e2974-03b6-4dad-98e7-a67c45857ff0" providerId="AD" clId="Web-{94FA3807-DBF6-F088-A6E9-52CAB3B75547}" dt="2025-09-22T17:13:54.351" v="440" actId="14100"/>
          <ac:spMkLst>
            <pc:docMk/>
            <pc:sldMk cId="221473" sldId="393"/>
            <ac:spMk id="3" creationId="{CC1C1352-57B5-AEBE-5039-E27DDD42F174}"/>
          </ac:spMkLst>
        </pc:spChg>
        <pc:spChg chg="mod">
          <ac:chgData name="Patricia McBride" userId="S::pmcbride@aquarium.org::0d4e2974-03b6-4dad-98e7-a67c45857ff0" providerId="AD" clId="Web-{94FA3807-DBF6-F088-A6E9-52CAB3B75547}" dt="2025-09-22T21:12:07.108" v="646" actId="1076"/>
          <ac:spMkLst>
            <pc:docMk/>
            <pc:sldMk cId="221473" sldId="393"/>
            <ac:spMk id="5" creationId="{81C3E813-3953-6BAA-3C2E-CB7C37742D62}"/>
          </ac:spMkLst>
        </pc:spChg>
      </pc:sldChg>
      <pc:sldChg chg="modSp">
        <pc:chgData name="Patricia McBride" userId="S::pmcbride@aquarium.org::0d4e2974-03b6-4dad-98e7-a67c45857ff0" providerId="AD" clId="Web-{94FA3807-DBF6-F088-A6E9-52CAB3B75547}" dt="2025-09-22T23:41:39.825" v="669" actId="1076"/>
        <pc:sldMkLst>
          <pc:docMk/>
          <pc:sldMk cId="1523601570" sldId="394"/>
        </pc:sldMkLst>
        <pc:spChg chg="mod">
          <ac:chgData name="Patricia McBride" userId="S::pmcbride@aquarium.org::0d4e2974-03b6-4dad-98e7-a67c45857ff0" providerId="AD" clId="Web-{94FA3807-DBF6-F088-A6E9-52CAB3B75547}" dt="2025-09-22T21:13:23.123" v="664" actId="1076"/>
          <ac:spMkLst>
            <pc:docMk/>
            <pc:sldMk cId="1523601570" sldId="394"/>
            <ac:spMk id="2" creationId="{8190570A-BF8A-CEB3-520C-BB54F93AF326}"/>
          </ac:spMkLst>
        </pc:spChg>
        <pc:spChg chg="mod">
          <ac:chgData name="Patricia McBride" userId="S::pmcbride@aquarium.org::0d4e2974-03b6-4dad-98e7-a67c45857ff0" providerId="AD" clId="Web-{94FA3807-DBF6-F088-A6E9-52CAB3B75547}" dt="2025-09-22T23:41:32.247" v="668" actId="20577"/>
          <ac:spMkLst>
            <pc:docMk/>
            <pc:sldMk cId="1523601570" sldId="394"/>
            <ac:spMk id="3" creationId="{B0236773-8E18-6C3E-C57D-3A4B7562FDA4}"/>
          </ac:spMkLst>
        </pc:spChg>
        <pc:picChg chg="mod">
          <ac:chgData name="Patricia McBride" userId="S::pmcbride@aquarium.org::0d4e2974-03b6-4dad-98e7-a67c45857ff0" providerId="AD" clId="Web-{94FA3807-DBF6-F088-A6E9-52CAB3B75547}" dt="2025-09-22T23:41:39.825" v="669" actId="1076"/>
          <ac:picMkLst>
            <pc:docMk/>
            <pc:sldMk cId="1523601570" sldId="394"/>
            <ac:picMk id="7" creationId="{0E6623A0-74B5-1690-5FBC-F4758425DEF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895sRbs1ZsQ?feature=oembed" TargetMode="Externa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ikiwand.com/en/articles/Black-footed_albatross" TargetMode="External"/><Relationship Id="rId13" Type="http://schemas.openxmlformats.org/officeDocument/2006/relationships/hyperlink" Target="https://www.stancsmith.com/blog/awesome-animal-pregnant-male-seahorses" TargetMode="External"/><Relationship Id="rId18" Type="http://schemas.openxmlformats.org/officeDocument/2006/relationships/hyperlink" Target="https://www.ifaw.org/international/journal/difference-seals-sea-lions" TargetMode="External"/><Relationship Id="rId3" Type="http://schemas.openxmlformats.org/officeDocument/2006/relationships/hyperlink" Target="https://news.asu.edu/20200317-discoveries-narwhals-unicorn-seas-size-matters-sexual-selection" TargetMode="External"/><Relationship Id="rId7" Type="http://schemas.openxmlformats.org/officeDocument/2006/relationships/hyperlink" Target="https://www.researchgate.net/publication/263963927_Graptemys_oculifera_Graptemys_oculifera_Baur_1890_-_Ringed_Map_Turtle_Ringed_Sawback" TargetMode="External"/><Relationship Id="rId12" Type="http://schemas.openxmlformats.org/officeDocument/2006/relationships/hyperlink" Target="https://www.mdpi.com/1422-0067/15/6/10652" TargetMode="External"/><Relationship Id="rId17" Type="http://schemas.openxmlformats.org/officeDocument/2006/relationships/hyperlink" Target="https://www.sciencedirect.com/science/article/abs/pii/B9780128043271002260" TargetMode="External"/><Relationship Id="rId2" Type="http://schemas.openxmlformats.org/officeDocument/2006/relationships/hyperlink" Target="https://commons.wikimedia.org/wiki/File:Common_Peafowl_%28Pavo_cristatus%29_RWD2.jpg" TargetMode="External"/><Relationship Id="rId16" Type="http://schemas.openxmlformats.org/officeDocument/2006/relationships/hyperlink" Target="https://www.seaottersavvy.org/sea-otter-society-the-single-moms-clu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ntechopen.com/chapters/43889" TargetMode="External"/><Relationship Id="rId11" Type="http://schemas.openxmlformats.org/officeDocument/2006/relationships/hyperlink" Target="https://commons.wikimedia.org/wiki/File:Western_Parotia_female_0A2A9357.jpg" TargetMode="External"/><Relationship Id="rId5" Type="http://schemas.openxmlformats.org/officeDocument/2006/relationships/hyperlink" Target="https://www.flickr.com/photos/-jvl-/15387566866" TargetMode="External"/><Relationship Id="rId15" Type="http://schemas.openxmlformats.org/officeDocument/2006/relationships/hyperlink" Target="https://a-z-animals.com/reference/weaning/" TargetMode="External"/><Relationship Id="rId10" Type="http://schemas.openxmlformats.org/officeDocument/2006/relationships/hyperlink" Target="https://commons.wikimedia.org/wiki/File:Western_Parotia_displaying_0A2A4405.jpg" TargetMode="External"/><Relationship Id="rId4" Type="http://schemas.openxmlformats.org/officeDocument/2006/relationships/hyperlink" Target="https://blog.wcs.org/photo/2020/05/04/family-time-prospect-park-zoo-baboon/" TargetMode="External"/><Relationship Id="rId9" Type="http://schemas.openxmlformats.org/officeDocument/2006/relationships/hyperlink" Target="https://mybeautifulworldblog.com/wp-content/uploads/2016/06/sandhill-crane-i77a7955c2a9-maria-de-bruyn-res.jpg" TargetMode="External"/><Relationship Id="rId14" Type="http://schemas.openxmlformats.org/officeDocument/2006/relationships/hyperlink" Target="https://www.wusf.org/environment/2019-05-01/its-sea-turtle-nesting-season-for-floridas-gulf-coas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TcfDCjBqV0?start=168&amp;feature=oembed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latin typeface="Calibri Light"/>
                <a:ea typeface="Calibri Light"/>
                <a:cs typeface="Calibri Light"/>
              </a:rPr>
              <a:t>Choosing the Right Mate 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1E3C00-C10F-EA4E-203F-016D0343F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91DCA-481F-3068-7350-EBAF2D506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9199" y="524336"/>
            <a:ext cx="2133600" cy="1346729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 Oregon Marine Mammals</a:t>
            </a:r>
          </a:p>
        </p:txBody>
      </p:sp>
      <p:pic>
        <p:nvPicPr>
          <p:cNvPr id="4" name="Picture 3" descr="750x500-northern-elephant-seals.png">
            <a:extLst>
              <a:ext uri="{FF2B5EF4-FFF2-40B4-BE49-F238E27FC236}">
                <a16:creationId xmlns:a16="http://schemas.microsoft.com/office/drawing/2014/main" id="{FBABF8DA-458A-7CD5-EF4C-6EAD8F822D5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763" r="323" b="4348"/>
          <a:stretch>
            <a:fillRect/>
          </a:stretch>
        </p:blipFill>
        <p:spPr>
          <a:xfrm>
            <a:off x="406400" y="524934"/>
            <a:ext cx="2133039" cy="119126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5" name="Picture 4" descr="Medium close up of California sea lion side profile. Brown seal with dark brown or black whiskers and eyes looking up. ">
            <a:extLst>
              <a:ext uri="{FF2B5EF4-FFF2-40B4-BE49-F238E27FC236}">
                <a16:creationId xmlns:a16="http://schemas.microsoft.com/office/drawing/2014/main" id="{2241F933-54B2-EF79-C92F-004BFE3024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8185" t="29651" r="386" b="5581"/>
          <a:stretch>
            <a:fillRect/>
          </a:stretch>
        </p:blipFill>
        <p:spPr>
          <a:xfrm>
            <a:off x="2819401" y="524933"/>
            <a:ext cx="1959431" cy="1184471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6" name="Picture 5" descr="Aerial view of gray whale mother and calf">
            <a:extLst>
              <a:ext uri="{FF2B5EF4-FFF2-40B4-BE49-F238E27FC236}">
                <a16:creationId xmlns:a16="http://schemas.microsoft.com/office/drawing/2014/main" id="{F06AF2B9-078D-4C2E-F237-54BEE7E964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178" r="9652" b="578"/>
          <a:stretch>
            <a:fillRect/>
          </a:stretch>
        </p:blipFill>
        <p:spPr>
          <a:xfrm>
            <a:off x="7560733" y="440265"/>
            <a:ext cx="1663367" cy="136314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7" name="Picture 6" descr="Humpback whale breaching. Credit: NOAA Fisheries.">
            <a:extLst>
              <a:ext uri="{FF2B5EF4-FFF2-40B4-BE49-F238E27FC236}">
                <a16:creationId xmlns:a16="http://schemas.microsoft.com/office/drawing/2014/main" id="{C487060A-DB09-CAA2-F456-BA2724E202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5830" t="9249" r="15058" b="18266"/>
          <a:stretch>
            <a:fillRect/>
          </a:stretch>
        </p:blipFill>
        <p:spPr>
          <a:xfrm>
            <a:off x="9677400" y="440266"/>
            <a:ext cx="2096964" cy="1357369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4210599-EF62-FF1C-4F6E-0C897C233350}"/>
              </a:ext>
            </a:extLst>
          </p:cNvPr>
          <p:cNvSpPr txBox="1">
            <a:spLocks/>
          </p:cNvSpPr>
          <p:nvPr/>
        </p:nvSpPr>
        <p:spPr>
          <a:xfrm>
            <a:off x="403631" y="2591044"/>
            <a:ext cx="4483102" cy="40761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400" dirty="0">
                <a:latin typeface="Calibri Light"/>
                <a:ea typeface="Calibri Light"/>
                <a:cs typeface="Calibri Light"/>
              </a:rPr>
              <a:t>Pinnipeds</a:t>
            </a:r>
            <a:endParaRPr lang="en-US" sz="2600" dirty="0">
              <a:latin typeface="Calibri Light"/>
              <a:ea typeface="Calibri Light"/>
              <a:cs typeface="Calibri Light"/>
            </a:endParaRPr>
          </a:p>
          <a:p>
            <a:r>
              <a:rPr lang="en-US" dirty="0">
                <a:latin typeface="Calibri Light"/>
                <a:ea typeface="Calibri Light"/>
                <a:cs typeface="Calibri Light"/>
              </a:rPr>
              <a:t>Adult females aggregate on beaches for several weeks to give birth and mate</a:t>
            </a:r>
          </a:p>
          <a:p>
            <a:endParaRPr lang="en-US" dirty="0">
              <a:latin typeface="Calibri Light"/>
              <a:ea typeface="Calibri Light"/>
              <a:cs typeface="Calibri Light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B4A8661-C1B1-CF21-459E-DBD3E3306ED8}"/>
              </a:ext>
            </a:extLst>
          </p:cNvPr>
          <p:cNvSpPr txBox="1">
            <a:spLocks/>
          </p:cNvSpPr>
          <p:nvPr/>
        </p:nvSpPr>
        <p:spPr>
          <a:xfrm>
            <a:off x="7118351" y="2443689"/>
            <a:ext cx="5022849" cy="436192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400" dirty="0">
                <a:latin typeface="Calibri Light"/>
                <a:ea typeface="Calibri Light"/>
                <a:cs typeface="Calibri Light"/>
              </a:rPr>
              <a:t>Whales</a:t>
            </a:r>
            <a:endParaRPr lang="en-US" sz="2600" dirty="0">
              <a:latin typeface="Calibri Light"/>
              <a:ea typeface="Calibri Light"/>
              <a:cs typeface="Calibri Light"/>
            </a:endParaRPr>
          </a:p>
          <a:p>
            <a:r>
              <a:rPr lang="en-US" dirty="0">
                <a:latin typeface="Calibri Light"/>
                <a:ea typeface="Calibri Light"/>
                <a:cs typeface="Calibri Light"/>
              </a:rPr>
              <a:t>Migrate to warmer waters to birth and mate</a:t>
            </a:r>
            <a:endParaRPr lang="en-US" dirty="0">
              <a:latin typeface="Aptos" panose="020B0004020202020204"/>
              <a:ea typeface="Calibri Light"/>
              <a:cs typeface="Calibri Ligh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latin typeface="Calibri Light"/>
                <a:ea typeface="Calibri Light"/>
                <a:cs typeface="Calibri Light"/>
              </a:rPr>
              <a:t>don’t feed during this time </a:t>
            </a:r>
            <a:endParaRPr lang="en-US">
              <a:latin typeface="Aptos" panose="020B0004020202020204"/>
              <a:ea typeface="Calibri Light"/>
              <a:cs typeface="Calibri Light"/>
            </a:endParaRPr>
          </a:p>
          <a:p>
            <a:r>
              <a:rPr lang="en-US" dirty="0">
                <a:latin typeface="Calibri Light"/>
                <a:ea typeface="Calibri Light"/>
                <a:cs typeface="Calibri Light"/>
              </a:rPr>
              <a:t>Females more widely dispersed</a:t>
            </a:r>
            <a:endParaRPr lang="en-US">
              <a:latin typeface="Aptos" panose="020B0004020202020204"/>
              <a:ea typeface="Calibri Light"/>
              <a:cs typeface="Calibri Light"/>
            </a:endParaRPr>
          </a:p>
          <a:p>
            <a:pPr marL="457200" lvl="1" indent="0">
              <a:buNone/>
            </a:pPr>
            <a:endParaRPr lang="en-US" dirty="0">
              <a:latin typeface="Calibri Light"/>
              <a:ea typeface="Calibri Light"/>
              <a:cs typeface="Calibri Light"/>
            </a:endParaRPr>
          </a:p>
          <a:p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9877BC8-68FE-6E06-043F-DAB739D44F72}"/>
              </a:ext>
            </a:extLst>
          </p:cNvPr>
          <p:cNvSpPr/>
          <p:nvPr/>
        </p:nvSpPr>
        <p:spPr>
          <a:xfrm>
            <a:off x="4889499" y="1862666"/>
            <a:ext cx="7249585" cy="4487332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CD7B3CC-412B-8F3D-06A1-7C8E11A597EC}"/>
              </a:ext>
            </a:extLst>
          </p:cNvPr>
          <p:cNvSpPr/>
          <p:nvPr/>
        </p:nvSpPr>
        <p:spPr>
          <a:xfrm>
            <a:off x="-1" y="1852084"/>
            <a:ext cx="7122584" cy="4476747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0A09F1-2E4A-E65F-C82E-4EA692A1022A}"/>
              </a:ext>
            </a:extLst>
          </p:cNvPr>
          <p:cNvSpPr txBox="1"/>
          <p:nvPr/>
        </p:nvSpPr>
        <p:spPr>
          <a:xfrm>
            <a:off x="5027084" y="2997678"/>
            <a:ext cx="1822728" cy="221599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/>
              <a:t>Female-only care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/>
              <a:t>1 pup/calf at a time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779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46B9C-A817-E712-36A1-149B7CC8A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9199" y="513292"/>
            <a:ext cx="2133600" cy="1346729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 Oregon Marine Mammals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0352F2-852C-809F-1421-4991DF32C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06624"/>
            <a:ext cx="10515600" cy="397033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400" dirty="0">
                <a:latin typeface="Calibri Light"/>
                <a:ea typeface="Calibri Light"/>
                <a:cs typeface="Calibri Light"/>
              </a:rPr>
              <a:t>Sexual dimorphism </a:t>
            </a:r>
            <a:endParaRPr lang="en-US" sz="2600">
              <a:latin typeface="Calibri Light"/>
              <a:ea typeface="Calibri Light"/>
              <a:cs typeface="Calibri Ligh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3000" dirty="0">
                <a:latin typeface="Calibri Light"/>
                <a:ea typeface="Calibri Light"/>
                <a:cs typeface="Calibri Light"/>
              </a:rPr>
              <a:t>Which sex is bigger? 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3000" dirty="0">
                <a:latin typeface="Calibri Light"/>
                <a:ea typeface="Calibri Light"/>
                <a:cs typeface="Calibri Light"/>
              </a:rPr>
              <a:t>Other noticeable features?</a:t>
            </a:r>
            <a:endParaRPr lang="en-US" sz="3000">
              <a:latin typeface="Calibri Light"/>
              <a:ea typeface="Calibri Light"/>
              <a:cs typeface="Calibri Light"/>
            </a:endParaRPr>
          </a:p>
          <a:p>
            <a:r>
              <a:rPr lang="en-US" sz="3400" dirty="0">
                <a:latin typeface="Calibri Light"/>
                <a:ea typeface="Calibri Light"/>
                <a:cs typeface="Calibri Light"/>
              </a:rPr>
              <a:t>How are males maximizing their reproductive success? </a:t>
            </a:r>
          </a:p>
          <a:p>
            <a:r>
              <a:rPr lang="en-US" sz="3400" dirty="0">
                <a:latin typeface="Calibri Light"/>
                <a:ea typeface="Calibri Light"/>
                <a:cs typeface="Calibri Light"/>
              </a:rPr>
              <a:t>How are females maximizing their reproductive success? </a:t>
            </a:r>
          </a:p>
          <a:p>
            <a:endParaRPr lang="en-US" dirty="0"/>
          </a:p>
        </p:txBody>
      </p:sp>
      <p:pic>
        <p:nvPicPr>
          <p:cNvPr id="4" name="Picture 3" descr="750x500-northern-elephant-seals.png">
            <a:extLst>
              <a:ext uri="{FF2B5EF4-FFF2-40B4-BE49-F238E27FC236}">
                <a16:creationId xmlns:a16="http://schemas.microsoft.com/office/drawing/2014/main" id="{100C2B3B-16A5-C3FD-63A7-18957C20493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763" r="323" b="4348"/>
          <a:stretch>
            <a:fillRect/>
          </a:stretch>
        </p:blipFill>
        <p:spPr>
          <a:xfrm>
            <a:off x="332317" y="609601"/>
            <a:ext cx="2133039" cy="119126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5" name="Picture 4" descr="Medium close up of California sea lion side profile. Brown seal with dark brown or black whiskers and eyes looking up. ">
            <a:extLst>
              <a:ext uri="{FF2B5EF4-FFF2-40B4-BE49-F238E27FC236}">
                <a16:creationId xmlns:a16="http://schemas.microsoft.com/office/drawing/2014/main" id="{E48131CE-0DBA-3A3C-3E47-DC4F67AD293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8185" t="29651" r="386" b="5581"/>
          <a:stretch>
            <a:fillRect/>
          </a:stretch>
        </p:blipFill>
        <p:spPr>
          <a:xfrm>
            <a:off x="2819401" y="609600"/>
            <a:ext cx="1959431" cy="1184471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6" name="Picture 5" descr="Aerial view of gray whale mother and calf">
            <a:extLst>
              <a:ext uri="{FF2B5EF4-FFF2-40B4-BE49-F238E27FC236}">
                <a16:creationId xmlns:a16="http://schemas.microsoft.com/office/drawing/2014/main" id="{705E22C0-8E56-B4D5-4C12-CEE2695DAF9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178" r="9652" b="578"/>
          <a:stretch>
            <a:fillRect/>
          </a:stretch>
        </p:blipFill>
        <p:spPr>
          <a:xfrm>
            <a:off x="7624233" y="524932"/>
            <a:ext cx="1663367" cy="136314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7" name="Picture 6" descr="Humpback whale breaching. Credit: NOAA Fisheries.">
            <a:extLst>
              <a:ext uri="{FF2B5EF4-FFF2-40B4-BE49-F238E27FC236}">
                <a16:creationId xmlns:a16="http://schemas.microsoft.com/office/drawing/2014/main" id="{0E22B748-076D-8597-E769-C6E3264B014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5830" t="9249" r="15058" b="18266"/>
          <a:stretch>
            <a:fillRect/>
          </a:stretch>
        </p:blipFill>
        <p:spPr>
          <a:xfrm>
            <a:off x="9666817" y="524933"/>
            <a:ext cx="2096964" cy="1357369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CF4E70C-29C6-2238-CCE0-C32CAA87E16A}"/>
              </a:ext>
            </a:extLst>
          </p:cNvPr>
          <p:cNvSpPr txBox="1"/>
          <p:nvPr/>
        </p:nvSpPr>
        <p:spPr>
          <a:xfrm>
            <a:off x="4322233" y="5613400"/>
            <a:ext cx="5484283" cy="2539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050" dirty="0"/>
              <a:t>https://www.youtube.com/watch?v=895sRbs1ZsQ</a:t>
            </a:r>
          </a:p>
        </p:txBody>
      </p:sp>
      <p:pic>
        <p:nvPicPr>
          <p:cNvPr id="9" name="Online Media 8" title="10 Minute Timer - Indo-Pacific Reef">
            <a:hlinkClick r:id="" action="ppaction://noaction"/>
            <a:extLst>
              <a:ext uri="{FF2B5EF4-FFF2-40B4-BE49-F238E27FC236}">
                <a16:creationId xmlns:a16="http://schemas.microsoft.com/office/drawing/2014/main" id="{CC90A99E-737A-679B-9E13-DE613399E5F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4215341" y="4929716"/>
            <a:ext cx="3170238" cy="181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373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DC093-F191-2450-A1C7-BF0DD703F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Calibri Light"/>
                <a:ea typeface="Calibri Light"/>
                <a:cs typeface="Calibri Light"/>
              </a:rPr>
              <a:t>California Sea Lions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2152507-2825-A368-173F-DF3EF878E852}"/>
              </a:ext>
            </a:extLst>
          </p:cNvPr>
          <p:cNvGrpSpPr/>
          <p:nvPr/>
        </p:nvGrpSpPr>
        <p:grpSpPr>
          <a:xfrm>
            <a:off x="5736165" y="185207"/>
            <a:ext cx="2060368" cy="1525285"/>
            <a:chOff x="6603999" y="227541"/>
            <a:chExt cx="2811784" cy="2424868"/>
          </a:xfrm>
        </p:grpSpPr>
        <p:pic>
          <p:nvPicPr>
            <p:cNvPr id="5" name="Content Placeholder 3" descr="Sexual Dimorphism - ScienceDirect">
              <a:extLst>
                <a:ext uri="{FF2B5EF4-FFF2-40B4-BE49-F238E27FC236}">
                  <a16:creationId xmlns:a16="http://schemas.microsoft.com/office/drawing/2014/main" id="{FF4C4A64-2F52-60DC-0AF2-23B5671014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23270" r="50095" b="47925"/>
            <a:stretch>
              <a:fillRect/>
            </a:stretch>
          </p:blipFill>
          <p:spPr>
            <a:xfrm>
              <a:off x="6634695" y="227541"/>
              <a:ext cx="2781088" cy="2424868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488766B-D7CA-5D10-5733-DF8E431AA4C4}"/>
                </a:ext>
              </a:extLst>
            </p:cNvPr>
            <p:cNvSpPr/>
            <p:nvPr/>
          </p:nvSpPr>
          <p:spPr>
            <a:xfrm>
              <a:off x="6603999" y="296333"/>
              <a:ext cx="1121833" cy="6773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37BEEFE-5D24-7166-FEAC-CBA2AB582C43}"/>
              </a:ext>
            </a:extLst>
          </p:cNvPr>
          <p:cNvSpPr txBox="1">
            <a:spLocks/>
          </p:cNvSpPr>
          <p:nvPr/>
        </p:nvSpPr>
        <p:spPr>
          <a:xfrm>
            <a:off x="298613" y="2052110"/>
            <a:ext cx="7500978" cy="40655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latin typeface="Calibri Light"/>
                <a:ea typeface="Calibri Light"/>
                <a:cs typeface="Calibri Light"/>
              </a:rPr>
              <a:t>Territorial and aggressive males bark constantly </a:t>
            </a:r>
            <a:endParaRPr lang="en-US" sz="3200" dirty="0">
              <a:latin typeface="Aptos" panose="020B0004020202020204"/>
              <a:ea typeface="Calibri Light"/>
              <a:cs typeface="Calibri Ligh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/>
                <a:ea typeface="Calibri Light"/>
                <a:cs typeface="Calibri Light"/>
              </a:rPr>
              <a:t>Fight other males to monopolize beaches where females congregate </a:t>
            </a:r>
            <a:endParaRPr lang="en-US" sz="280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/>
                <a:ea typeface="Calibri Light"/>
                <a:cs typeface="Calibri Light"/>
              </a:rPr>
              <a:t>Dominant males mate more </a:t>
            </a:r>
          </a:p>
          <a:p>
            <a:r>
              <a:rPr lang="en-US" sz="3200" dirty="0">
                <a:latin typeface="Calibri Light"/>
                <a:ea typeface="Calibri Light"/>
                <a:cs typeface="Calibri Light"/>
              </a:rPr>
              <a:t>Females invest heavily in pup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/>
                <a:ea typeface="Calibri Light"/>
                <a:cs typeface="Calibri Light"/>
              </a:rPr>
              <a:t>Females are aggressive with each other to get best space on beach for self and pup</a:t>
            </a:r>
            <a:endParaRPr lang="en-US" sz="2800" dirty="0"/>
          </a:p>
          <a:p>
            <a:pPr lvl="1">
              <a:buFont typeface="Courier New" panose="020B0604020202020204" pitchFamily="34" charset="0"/>
              <a:buChar char="o"/>
            </a:pPr>
            <a:endParaRPr lang="en-US" sz="1800" dirty="0">
              <a:latin typeface="Calibri Light"/>
              <a:ea typeface="Calibri Light"/>
              <a:cs typeface="Calibri Ligh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sz="1800" dirty="0">
              <a:latin typeface="Calibri Light"/>
              <a:ea typeface="Calibri Light"/>
              <a:cs typeface="Calibri Light"/>
            </a:endParaRPr>
          </a:p>
          <a:p>
            <a:endParaRPr lang="en-US" sz="2200" dirty="0">
              <a:latin typeface="Calibri Light"/>
              <a:ea typeface="Calibri Light"/>
              <a:cs typeface="Calibri Light"/>
            </a:endParaRPr>
          </a:p>
          <a:p>
            <a:endParaRPr lang="en-US" dirty="0">
              <a:latin typeface="Aptos" panose="020B0004020202020204"/>
              <a:ea typeface="Calibri Light"/>
              <a:cs typeface="Calibri Light"/>
            </a:endParaRPr>
          </a:p>
        </p:txBody>
      </p:sp>
      <p:pic>
        <p:nvPicPr>
          <p:cNvPr id="7" name="Picture 6" descr="A group of seals lying on the sand&#10;&#10;AI-generated content may be incorrect.">
            <a:extLst>
              <a:ext uri="{FF2B5EF4-FFF2-40B4-BE49-F238E27FC236}">
                <a16:creationId xmlns:a16="http://schemas.microsoft.com/office/drawing/2014/main" id="{93B01076-21C4-A090-7A23-8FE68D8775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9623" y="3864340"/>
            <a:ext cx="3446260" cy="2622633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B27EDF6-03D8-F8A1-2797-7C5729DF9755}"/>
              </a:ext>
            </a:extLst>
          </p:cNvPr>
          <p:cNvSpPr txBox="1">
            <a:spLocks/>
          </p:cNvSpPr>
          <p:nvPr/>
        </p:nvSpPr>
        <p:spPr>
          <a:xfrm>
            <a:off x="8018291" y="-4493"/>
            <a:ext cx="4176185" cy="117634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accent6"/>
                </a:solidFill>
                <a:latin typeface="Calibri Light"/>
                <a:ea typeface="Calibri Light"/>
                <a:cs typeface="Calibri Light"/>
              </a:rPr>
              <a:t>Sexual dimorphism </a:t>
            </a:r>
            <a:endParaRPr lang="en-US" sz="1600">
              <a:solidFill>
                <a:schemeClr val="accent6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1200" dirty="0">
                <a:solidFill>
                  <a:schemeClr val="accent6"/>
                </a:solidFill>
                <a:latin typeface="Calibri Light"/>
                <a:ea typeface="Calibri Light"/>
                <a:cs typeface="Calibri Light"/>
              </a:rPr>
              <a:t>Which sex is bigger?  Other noticeable features?</a:t>
            </a:r>
          </a:p>
          <a:p>
            <a:r>
              <a:rPr lang="en-US" sz="1600" dirty="0">
                <a:solidFill>
                  <a:schemeClr val="accent6"/>
                </a:solidFill>
                <a:latin typeface="Calibri Light"/>
                <a:ea typeface="Calibri Light"/>
                <a:cs typeface="Calibri Light"/>
              </a:rPr>
              <a:t>How are males and females each maximizing their reproductive success? </a:t>
            </a:r>
          </a:p>
          <a:p>
            <a:endParaRPr lang="en-US" dirty="0"/>
          </a:p>
        </p:txBody>
      </p:sp>
      <p:pic>
        <p:nvPicPr>
          <p:cNvPr id="13" name="Content Placeholder 12" descr="A group of seals on a beach&#10;&#10;AI-generated content may be incorrect.">
            <a:extLst>
              <a:ext uri="{FF2B5EF4-FFF2-40B4-BE49-F238E27FC236}">
                <a16:creationId xmlns:a16="http://schemas.microsoft.com/office/drawing/2014/main" id="{5960EE9F-9A78-1AFE-4C16-141598B7B6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169928" y="1259153"/>
            <a:ext cx="2805642" cy="242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722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77956-FE42-732C-6443-8A657162A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Elephant Seals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D53A4-F9DA-357B-6DAD-03F7D8CF08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319" y="1569628"/>
            <a:ext cx="7824637" cy="354780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dirty="0">
                <a:latin typeface="Calibri Light"/>
                <a:ea typeface="Calibri Light"/>
                <a:cs typeface="Calibri Light"/>
              </a:rPr>
              <a:t>Males are highly aggressive with one another</a:t>
            </a:r>
          </a:p>
          <a:p>
            <a:pPr lvl="1">
              <a:buFont typeface="Courier New,monospace" panose="020B0604020202020204" pitchFamily="34" charset="0"/>
              <a:buChar char="o"/>
            </a:pPr>
            <a:r>
              <a:rPr lang="en-US" sz="2800" dirty="0">
                <a:latin typeface="Calibri Light"/>
                <a:ea typeface="Calibri Light"/>
                <a:cs typeface="Calibri Light"/>
              </a:rPr>
              <a:t>Fight other males to monopolize beaches where females congregate </a:t>
            </a:r>
          </a:p>
          <a:p>
            <a:pPr lvl="1">
              <a:buFont typeface="Courier New,monospace" panose="020B0604020202020204" pitchFamily="34" charset="0"/>
              <a:buChar char="o"/>
            </a:pPr>
            <a:r>
              <a:rPr lang="en-US" sz="2800" dirty="0">
                <a:latin typeface="Calibri Light"/>
                <a:ea typeface="Calibri Light"/>
                <a:cs typeface="Calibri Light"/>
              </a:rPr>
              <a:t>Dominant males mate more</a:t>
            </a:r>
          </a:p>
          <a:p>
            <a:pPr>
              <a:buFont typeface="Courier New,monospace" panose="020B0604020202020204" pitchFamily="34" charset="0"/>
              <a:buChar char="o"/>
            </a:pPr>
            <a:r>
              <a:rPr lang="en-US" sz="3200" dirty="0">
                <a:latin typeface="Calibri Light"/>
                <a:ea typeface="Calibri Light"/>
                <a:cs typeface="Calibri Light"/>
              </a:rPr>
              <a:t>Females invest heavily in pup</a:t>
            </a:r>
            <a:endParaRPr lang="en-US" dirty="0"/>
          </a:p>
          <a:p>
            <a:pPr lvl="1">
              <a:buFont typeface="Courier New,monospace" panose="020B0604020202020204" pitchFamily="34" charset="0"/>
              <a:buChar char="o"/>
            </a:pPr>
            <a:r>
              <a:rPr lang="en-US" sz="2800" dirty="0">
                <a:latin typeface="Calibri Light"/>
                <a:ea typeface="Calibri Light"/>
                <a:cs typeface="Calibri Light"/>
              </a:rPr>
              <a:t>Larger females get best space on beach for self and pup </a:t>
            </a:r>
          </a:p>
          <a:p>
            <a:endParaRPr lang="en-US" dirty="0"/>
          </a:p>
        </p:txBody>
      </p:sp>
      <p:pic>
        <p:nvPicPr>
          <p:cNvPr id="5" name="Content Placeholder 3" descr="Sexual Dimorphism - ScienceDirect">
            <a:extLst>
              <a:ext uri="{FF2B5EF4-FFF2-40B4-BE49-F238E27FC236}">
                <a16:creationId xmlns:a16="http://schemas.microsoft.com/office/drawing/2014/main" id="{4B751036-902C-BBD4-1B9D-F0EB26BE04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61" b="73236"/>
          <a:stretch>
            <a:fillRect/>
          </a:stretch>
        </p:blipFill>
        <p:spPr>
          <a:xfrm>
            <a:off x="4907016" y="373311"/>
            <a:ext cx="2504001" cy="906998"/>
          </a:xfrm>
          <a:prstGeom prst="rect">
            <a:avLst/>
          </a:prstGeom>
        </p:spPr>
      </p:pic>
      <p:pic>
        <p:nvPicPr>
          <p:cNvPr id="4" name="Picture 3" descr="Two seals on a beach&#10;&#10;AI-generated content may be incorrect.">
            <a:extLst>
              <a:ext uri="{FF2B5EF4-FFF2-40B4-BE49-F238E27FC236}">
                <a16:creationId xmlns:a16="http://schemas.microsoft.com/office/drawing/2014/main" id="{B0A1D8BC-B2B7-4AC4-59E1-044D5CDC5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7687" y="2856202"/>
            <a:ext cx="2810096" cy="2056961"/>
          </a:xfrm>
          <a:prstGeom prst="rect">
            <a:avLst/>
          </a:prstGeom>
        </p:spPr>
      </p:pic>
      <p:pic>
        <p:nvPicPr>
          <p:cNvPr id="7" name="Picture 6" descr="A group of seals lying on the sand&#10;&#10;AI-generated content may be incorrect.">
            <a:extLst>
              <a:ext uri="{FF2B5EF4-FFF2-40B4-BE49-F238E27FC236}">
                <a16:creationId xmlns:a16="http://schemas.microsoft.com/office/drawing/2014/main" id="{7988E4B3-D3B1-B76B-236C-4F7C430A2E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9483" y="4906453"/>
            <a:ext cx="2732418" cy="1847131"/>
          </a:xfrm>
          <a:prstGeom prst="rect">
            <a:avLst/>
          </a:prstGeom>
        </p:spPr>
      </p:pic>
      <p:pic>
        <p:nvPicPr>
          <p:cNvPr id="8" name="Picture 7" descr="A group of seals on a beach&#10;&#10;AI-generated content may be incorrect.">
            <a:extLst>
              <a:ext uri="{FF2B5EF4-FFF2-40B4-BE49-F238E27FC236}">
                <a16:creationId xmlns:a16="http://schemas.microsoft.com/office/drawing/2014/main" id="{82F5C94F-D0E4-695B-F63E-947BFAA7B8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2076" y="4803707"/>
            <a:ext cx="3282570" cy="1944997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214C6E5-93E3-422B-76C1-648C103A41C8}"/>
              </a:ext>
            </a:extLst>
          </p:cNvPr>
          <p:cNvSpPr txBox="1">
            <a:spLocks/>
          </p:cNvSpPr>
          <p:nvPr/>
        </p:nvSpPr>
        <p:spPr>
          <a:xfrm>
            <a:off x="8018291" y="-4493"/>
            <a:ext cx="4176185" cy="117634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accent6"/>
                </a:solidFill>
                <a:latin typeface="Calibri Light"/>
                <a:ea typeface="Calibri Light"/>
                <a:cs typeface="Calibri Light"/>
              </a:rPr>
              <a:t>Sexual dimorphism </a:t>
            </a:r>
            <a:endParaRPr lang="en-US" sz="1600">
              <a:solidFill>
                <a:schemeClr val="accent6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1200" dirty="0">
                <a:solidFill>
                  <a:schemeClr val="accent6"/>
                </a:solidFill>
                <a:latin typeface="Calibri Light"/>
                <a:ea typeface="Calibri Light"/>
                <a:cs typeface="Calibri Light"/>
              </a:rPr>
              <a:t>Which sex is bigger?  Other noticeable features?</a:t>
            </a:r>
          </a:p>
          <a:p>
            <a:r>
              <a:rPr lang="en-US" sz="1600" dirty="0">
                <a:solidFill>
                  <a:schemeClr val="accent6"/>
                </a:solidFill>
                <a:latin typeface="Calibri Light"/>
                <a:ea typeface="Calibri Light"/>
                <a:cs typeface="Calibri Light"/>
              </a:rPr>
              <a:t>How are males and females each maximizing their reproductive success? </a:t>
            </a:r>
          </a:p>
          <a:p>
            <a:endParaRPr lang="en-US" dirty="0"/>
          </a:p>
        </p:txBody>
      </p:sp>
      <p:pic>
        <p:nvPicPr>
          <p:cNvPr id="11" name="Picture 10" descr="A group of seals lying on rocks&#10;&#10;AI-generated content may be incorrect.">
            <a:extLst>
              <a:ext uri="{FF2B5EF4-FFF2-40B4-BE49-F238E27FC236}">
                <a16:creationId xmlns:a16="http://schemas.microsoft.com/office/drawing/2014/main" id="{FF99A1AA-51CA-DBFF-D703-606319AD88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71543" y="1279525"/>
            <a:ext cx="2730500" cy="1579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8347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umpback Whale | NOAA Fisheries">
            <a:extLst>
              <a:ext uri="{FF2B5EF4-FFF2-40B4-BE49-F238E27FC236}">
                <a16:creationId xmlns:a16="http://schemas.microsoft.com/office/drawing/2014/main" id="{0520F8DB-A999-0EBF-535D-F5391C3BD35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0236" r="2317" b="7510"/>
          <a:stretch>
            <a:fillRect/>
          </a:stretch>
        </p:blipFill>
        <p:spPr>
          <a:xfrm>
            <a:off x="1708151" y="1058814"/>
            <a:ext cx="2679651" cy="13230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64A2A9-0305-671D-0F5C-80D38A993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739"/>
            <a:ext cx="10515600" cy="1325563"/>
          </a:xfrm>
        </p:spPr>
        <p:txBody>
          <a:bodyPr/>
          <a:lstStyle/>
          <a:p>
            <a:r>
              <a:rPr lang="en-US" dirty="0"/>
              <a:t>Humpback Whale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1C1352-57B5-AEBE-5039-E27DDD42F1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16" y="2235489"/>
            <a:ext cx="6848955" cy="413389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 dirty="0">
                <a:latin typeface="Calibri Light"/>
                <a:ea typeface="Calibri Light"/>
                <a:cs typeface="Calibri Light"/>
              </a:rPr>
              <a:t>Females are ~2’ longer than males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/>
                <a:ea typeface="Calibri Light"/>
                <a:cs typeface="Calibri Light"/>
              </a:rPr>
              <a:t>Fast during breeding season while producing energy-rich milk for calf</a:t>
            </a:r>
          </a:p>
          <a:p>
            <a:r>
              <a:rPr lang="en-US" sz="3200" dirty="0">
                <a:latin typeface="Calibri Light"/>
                <a:ea typeface="Calibri Light"/>
                <a:cs typeface="Calibri Light"/>
              </a:rPr>
              <a:t>Males sing </a:t>
            </a:r>
          </a:p>
          <a:p>
            <a:r>
              <a:rPr lang="en-US" sz="3200" dirty="0">
                <a:latin typeface="Calibri Light"/>
                <a:ea typeface="Calibri Light"/>
                <a:cs typeface="Calibri Light"/>
              </a:rPr>
              <a:t>Males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/>
                <a:ea typeface="Calibri Light"/>
                <a:cs typeface="Calibri Light"/>
              </a:rPr>
              <a:t>Mate with as many females as possible by physically, aggressively fighting male rivals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/>
                <a:ea typeface="Calibri Light"/>
                <a:cs typeface="Calibri Light"/>
              </a:rPr>
              <a:t>Mate with larger females</a:t>
            </a:r>
            <a:endParaRPr lang="en-US" sz="2800">
              <a:latin typeface="Calibri"/>
              <a:ea typeface="Calibri"/>
              <a:cs typeface="Calibri"/>
            </a:endParaRPr>
          </a:p>
          <a:p>
            <a:r>
              <a:rPr lang="en-US" sz="3200" dirty="0">
                <a:latin typeface="Calibri Light"/>
                <a:ea typeface="Calibri Light"/>
                <a:cs typeface="Calibri Light"/>
              </a:rPr>
              <a:t>Females invest heavily in each calf </a:t>
            </a:r>
          </a:p>
          <a:p>
            <a:endParaRPr lang="en-US" sz="1200" dirty="0">
              <a:latin typeface="Calibri Light"/>
              <a:ea typeface="Calibri Light"/>
              <a:cs typeface="Calibri Ligh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1C3E813-3953-6BAA-3C2E-CB7C37742D62}"/>
              </a:ext>
            </a:extLst>
          </p:cNvPr>
          <p:cNvSpPr txBox="1">
            <a:spLocks/>
          </p:cNvSpPr>
          <p:nvPr/>
        </p:nvSpPr>
        <p:spPr>
          <a:xfrm>
            <a:off x="8018291" y="-4493"/>
            <a:ext cx="4176185" cy="117634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accent6"/>
                </a:solidFill>
                <a:latin typeface="Calibri Light"/>
                <a:ea typeface="Calibri Light"/>
                <a:cs typeface="Calibri Light"/>
              </a:rPr>
              <a:t>Sexual dimorphism </a:t>
            </a:r>
            <a:endParaRPr lang="en-US" sz="1600">
              <a:solidFill>
                <a:schemeClr val="accent6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1200" dirty="0">
                <a:solidFill>
                  <a:schemeClr val="accent6"/>
                </a:solidFill>
                <a:latin typeface="Calibri Light"/>
                <a:ea typeface="Calibri Light"/>
                <a:cs typeface="Calibri Light"/>
              </a:rPr>
              <a:t>Which sex is bigger?  Other noticeable features?</a:t>
            </a:r>
          </a:p>
          <a:p>
            <a:r>
              <a:rPr lang="en-US" sz="1600" dirty="0">
                <a:solidFill>
                  <a:schemeClr val="accent6"/>
                </a:solidFill>
                <a:latin typeface="Calibri Light"/>
                <a:ea typeface="Calibri Light"/>
                <a:cs typeface="Calibri Light"/>
              </a:rPr>
              <a:t>How are males and females each maximizing their reproductive success? </a:t>
            </a:r>
          </a:p>
          <a:p>
            <a:endParaRPr lang="en-US" dirty="0"/>
          </a:p>
        </p:txBody>
      </p:sp>
      <p:pic>
        <p:nvPicPr>
          <p:cNvPr id="7" name="Picture 6" descr="Humpback Whale | NOAA Fisheries">
            <a:extLst>
              <a:ext uri="{FF2B5EF4-FFF2-40B4-BE49-F238E27FC236}">
                <a16:creationId xmlns:a16="http://schemas.microsoft.com/office/drawing/2014/main" id="{9BFA43F5-23FE-04F6-7BBE-1A300B2F0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643" y="1611526"/>
            <a:ext cx="4180607" cy="2831576"/>
          </a:xfrm>
          <a:prstGeom prst="rect">
            <a:avLst/>
          </a:prstGeom>
          <a:ln>
            <a:solidFill>
              <a:srgbClr val="4472C4"/>
            </a:solidFill>
          </a:ln>
        </p:spPr>
      </p:pic>
      <p:pic>
        <p:nvPicPr>
          <p:cNvPr id="8" name="Picture 7" descr="A whale and calf underwater&#10;&#10;AI-generated content may be incorrect.">
            <a:extLst>
              <a:ext uri="{FF2B5EF4-FFF2-40B4-BE49-F238E27FC236}">
                <a16:creationId xmlns:a16="http://schemas.microsoft.com/office/drawing/2014/main" id="{3009B2CA-6067-E5DB-025D-4D028D53D4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5313" y="4960408"/>
            <a:ext cx="5159375" cy="167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0570A-BF8A-CEB3-520C-BB54F93AF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033" y="249108"/>
            <a:ext cx="10515600" cy="1325563"/>
          </a:xfrm>
        </p:spPr>
        <p:txBody>
          <a:bodyPr/>
          <a:lstStyle/>
          <a:p>
            <a:r>
              <a:rPr lang="en-US" dirty="0"/>
              <a:t>Gray Whale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236773-8E18-6C3E-C57D-3A4B7562F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364" y="2493572"/>
            <a:ext cx="8582443" cy="2806172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latin typeface="Calibri Light"/>
                <a:ea typeface="Calibri Light"/>
                <a:cs typeface="Calibri Light"/>
              </a:rPr>
              <a:t>Females only slightly (~4%) larger than males </a:t>
            </a:r>
            <a:endParaRPr lang="en-US">
              <a:latin typeface="Aptos" panose="020B0004020202020204"/>
              <a:ea typeface="Calibri Light"/>
              <a:cs typeface="Calibri Ligh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latin typeface="Calibri Light"/>
                <a:ea typeface="Calibri Light"/>
                <a:cs typeface="Calibri Light"/>
              </a:rPr>
              <a:t>Fast during breeding season while producing energy-rich milk for calf</a:t>
            </a:r>
          </a:p>
          <a:p>
            <a:r>
              <a:rPr lang="en-US" dirty="0">
                <a:latin typeface="Calibri Light"/>
                <a:ea typeface="Calibri Light"/>
                <a:cs typeface="Calibri Light"/>
              </a:rPr>
              <a:t>Males mate with as many females as possible</a:t>
            </a:r>
            <a:endParaRPr lang="en-US">
              <a:latin typeface="Aptos" panose="020B0004020202020204"/>
              <a:ea typeface="Calibri Light"/>
              <a:cs typeface="Calibri Ligh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600" dirty="0">
                <a:latin typeface="Calibri Light"/>
                <a:ea typeface="Calibri Light"/>
                <a:cs typeface="Calibri Light"/>
              </a:rPr>
              <a:t>Not aggressive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600" dirty="0">
                <a:latin typeface="Calibri Light"/>
                <a:ea typeface="Calibri Light"/>
                <a:cs typeface="Calibri Light"/>
              </a:rPr>
              <a:t>Relatively large testes and long penis-to-body length</a:t>
            </a:r>
          </a:p>
          <a:p>
            <a:pPr lvl="2">
              <a:buFont typeface="Wingdings" panose="020B0604020202020204" pitchFamily="34" charset="0"/>
              <a:buChar char="§"/>
            </a:pPr>
            <a:r>
              <a:rPr lang="en-US" sz="2400" dirty="0">
                <a:latin typeface="Calibri Light"/>
                <a:ea typeface="Calibri Light"/>
                <a:cs typeface="Calibri Light"/>
              </a:rPr>
              <a:t>Sperm competition </a:t>
            </a:r>
          </a:p>
          <a:p>
            <a:r>
              <a:rPr lang="en-US" dirty="0">
                <a:latin typeface="Calibri Light"/>
                <a:ea typeface="Calibri Light"/>
                <a:cs typeface="Calibri Light"/>
              </a:rPr>
              <a:t>Females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/>
                <a:ea typeface="Calibri Light"/>
                <a:cs typeface="Calibri Light"/>
              </a:rPr>
              <a:t>invest heavily in each calf</a:t>
            </a:r>
            <a:endParaRPr lang="en-US" sz="2800">
              <a:latin typeface="Aptos" panose="020B0004020202020204"/>
              <a:ea typeface="Calibri Light"/>
              <a:cs typeface="Calibri Ligh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/>
                <a:ea typeface="Calibri Light"/>
                <a:cs typeface="Calibri Light"/>
              </a:rPr>
              <a:t>mate with many males to ensure fertilization </a:t>
            </a:r>
            <a:endParaRPr lang="en-US" sz="2800" dirty="0"/>
          </a:p>
        </p:txBody>
      </p:sp>
      <p:pic>
        <p:nvPicPr>
          <p:cNvPr id="6" name="Picture 5" descr="Gray whale spyhopping off the California coastline. Photo: Chris Johnson">
            <a:extLst>
              <a:ext uri="{FF2B5EF4-FFF2-40B4-BE49-F238E27FC236}">
                <a16:creationId xmlns:a16="http://schemas.microsoft.com/office/drawing/2014/main" id="{19942349-40D0-FDFA-EABB-194F8DEA33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6567" y="1848234"/>
            <a:ext cx="2849032" cy="1944446"/>
          </a:xfrm>
          <a:prstGeom prst="rect">
            <a:avLst/>
          </a:prstGeom>
          <a:ln>
            <a:solidFill>
              <a:srgbClr val="4472C4"/>
            </a:solidFill>
          </a:ln>
        </p:spPr>
      </p:pic>
      <p:pic>
        <p:nvPicPr>
          <p:cNvPr id="7" name="Picture 6" descr="Gray Whale | NOAA Fisheries">
            <a:extLst>
              <a:ext uri="{FF2B5EF4-FFF2-40B4-BE49-F238E27FC236}">
                <a16:creationId xmlns:a16="http://schemas.microsoft.com/office/drawing/2014/main" id="{0E6623A0-74B5-1690-5FBC-F4758425DE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566" y="937355"/>
            <a:ext cx="2743199" cy="1831085"/>
          </a:xfrm>
          <a:prstGeom prst="rect">
            <a:avLst/>
          </a:prstGeom>
        </p:spPr>
      </p:pic>
      <p:pic>
        <p:nvPicPr>
          <p:cNvPr id="4" name="Picture 3" descr="A whale and a whale in the water&#10;&#10;AI-generated content may be incorrect.">
            <a:extLst>
              <a:ext uri="{FF2B5EF4-FFF2-40B4-BE49-F238E27FC236}">
                <a16:creationId xmlns:a16="http://schemas.microsoft.com/office/drawing/2014/main" id="{84F2A46C-CFA0-1114-E2A1-480F9A5174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6367" y="4165600"/>
            <a:ext cx="3287183" cy="2453216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C30FB2-1A05-BF06-A0A2-827FB2DD16ED}"/>
              </a:ext>
            </a:extLst>
          </p:cNvPr>
          <p:cNvSpPr txBox="1">
            <a:spLocks/>
          </p:cNvSpPr>
          <p:nvPr/>
        </p:nvSpPr>
        <p:spPr>
          <a:xfrm>
            <a:off x="8018291" y="-4493"/>
            <a:ext cx="4176185" cy="117634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accent6"/>
                </a:solidFill>
                <a:latin typeface="Calibri Light"/>
                <a:ea typeface="Calibri Light"/>
                <a:cs typeface="Calibri Light"/>
              </a:rPr>
              <a:t>Sexual dimorphism </a:t>
            </a:r>
            <a:endParaRPr lang="en-US" sz="1600">
              <a:solidFill>
                <a:schemeClr val="accent6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1200" dirty="0">
                <a:solidFill>
                  <a:schemeClr val="accent6"/>
                </a:solidFill>
                <a:latin typeface="Calibri Light"/>
                <a:ea typeface="Calibri Light"/>
                <a:cs typeface="Calibri Light"/>
              </a:rPr>
              <a:t>Which sex is bigger?  Other noticeable features?</a:t>
            </a:r>
          </a:p>
          <a:p>
            <a:r>
              <a:rPr lang="en-US" sz="1600" dirty="0">
                <a:solidFill>
                  <a:schemeClr val="accent6"/>
                </a:solidFill>
                <a:latin typeface="Calibri Light"/>
                <a:ea typeface="Calibri Light"/>
                <a:cs typeface="Calibri Light"/>
              </a:rPr>
              <a:t>How are males and females each maximizing their reproductive success?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6015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15CF7-0BFF-D9EB-964B-B39155376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637" y="543898"/>
            <a:ext cx="5056341" cy="910804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>
                    <a:lumMod val="76000"/>
                    <a:lumOff val="24000"/>
                  </a:schemeClr>
                </a:solidFill>
                <a:latin typeface="Gotham Bold"/>
              </a:rPr>
              <a:t>Rufous Hummingbird Courtship Displays </a:t>
            </a:r>
            <a:endParaRPr lang="en-US" dirty="0">
              <a:solidFill>
                <a:schemeClr val="tx1">
                  <a:lumMod val="76000"/>
                  <a:lumOff val="24000"/>
                </a:schemeClr>
              </a:solidFill>
            </a:endParaRPr>
          </a:p>
        </p:txBody>
      </p:sp>
      <p:pic>
        <p:nvPicPr>
          <p:cNvPr id="4" name="Picture 3" descr="A diagram of a person&amp;#39;s body&#10;&#10;AI-generated content may be incorrect.">
            <a:extLst>
              <a:ext uri="{FF2B5EF4-FFF2-40B4-BE49-F238E27FC236}">
                <a16:creationId xmlns:a16="http://schemas.microsoft.com/office/drawing/2014/main" id="{4E5863B8-E76E-47DA-2549-5DD11881A1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0700" r="36477" b="-3790"/>
          <a:stretch>
            <a:fillRect/>
          </a:stretch>
        </p:blipFill>
        <p:spPr>
          <a:xfrm>
            <a:off x="3344858" y="1900554"/>
            <a:ext cx="2252807" cy="187739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78E455-FA23-BDFF-E861-B24E6CAD67DE}"/>
              </a:ext>
            </a:extLst>
          </p:cNvPr>
          <p:cNvSpPr txBox="1"/>
          <p:nvPr/>
        </p:nvSpPr>
        <p:spPr>
          <a:xfrm>
            <a:off x="3784763" y="4106470"/>
            <a:ext cx="2418744" cy="47604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ea typeface="Calibri"/>
                <a:cs typeface="Calibri"/>
              </a:rPr>
              <a:t>Courtship Dive</a:t>
            </a:r>
            <a:endParaRPr lang="en-US" sz="2000" dirty="0"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C727EB-7172-D312-DA5B-EC51DFD0C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935" y="1903850"/>
            <a:ext cx="1495425" cy="189547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E9DC4E-867D-2100-311F-95DE5904839D}"/>
              </a:ext>
            </a:extLst>
          </p:cNvPr>
          <p:cNvSpPr txBox="1"/>
          <p:nvPr/>
        </p:nvSpPr>
        <p:spPr>
          <a:xfrm>
            <a:off x="156325" y="4346992"/>
            <a:ext cx="2690933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ea typeface="Calibri"/>
                <a:cs typeface="Calibri"/>
              </a:rPr>
              <a:t>Shuttle Display</a:t>
            </a:r>
          </a:p>
          <a:p>
            <a:pPr algn="ctr"/>
            <a:r>
              <a:rPr lang="en-US" sz="1400" dirty="0">
                <a:ea typeface="Calibri"/>
                <a:cs typeface="Calibri"/>
              </a:rPr>
              <a:t>Male quickly flies bouncily </a:t>
            </a:r>
            <a:r>
              <a:rPr lang="en-US" sz="1400">
                <a:ea typeface="Calibri"/>
                <a:cs typeface="Calibri"/>
              </a:rPr>
              <a:t>back </a:t>
            </a:r>
            <a:r>
              <a:rPr lang="en-US" sz="1400" dirty="0">
                <a:ea typeface="Calibri"/>
                <a:cs typeface="Calibri"/>
              </a:rPr>
              <a:t>and forth in front of female while producing sound with wing feathers and flaring his </a:t>
            </a:r>
            <a:r>
              <a:rPr lang="en-US" sz="1400" dirty="0" err="1">
                <a:ea typeface="Calibri"/>
                <a:cs typeface="Calibri"/>
              </a:rPr>
              <a:t>gorget</a:t>
            </a:r>
            <a:endParaRPr lang="en-US" sz="1400" dirty="0">
              <a:ea typeface="Calibri"/>
              <a:cs typeface="Calibri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E0F7435-78E7-77C7-8AD8-E3C594A846DF}"/>
              </a:ext>
            </a:extLst>
          </p:cNvPr>
          <p:cNvGrpSpPr/>
          <p:nvPr/>
        </p:nvGrpSpPr>
        <p:grpSpPr>
          <a:xfrm>
            <a:off x="3213779" y="4586778"/>
            <a:ext cx="3148268" cy="996861"/>
            <a:chOff x="2171757" y="6131710"/>
            <a:chExt cx="3148268" cy="99686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D83A00C-A464-5607-5E9D-731ABA6B1406}"/>
                </a:ext>
              </a:extLst>
            </p:cNvPr>
            <p:cNvSpPr txBox="1"/>
            <p:nvPr/>
          </p:nvSpPr>
          <p:spPr>
            <a:xfrm>
              <a:off x="2546234" y="6131710"/>
              <a:ext cx="2763209" cy="307777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1400" dirty="0">
                  <a:ea typeface="Calibri"/>
                  <a:cs typeface="Calibri"/>
                </a:rPr>
                <a:t>Tail feathers make buzzy dive sound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7A7DD29-4199-DE41-8715-4926577E572E}"/>
                </a:ext>
              </a:extLst>
            </p:cNvPr>
            <p:cNvSpPr/>
            <p:nvPr/>
          </p:nvSpPr>
          <p:spPr>
            <a:xfrm>
              <a:off x="2171757" y="6263301"/>
              <a:ext cx="334027" cy="125261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629977F-8021-A4DE-46A7-BC9CC082F9D1}"/>
                </a:ext>
              </a:extLst>
            </p:cNvPr>
            <p:cNvSpPr/>
            <p:nvPr/>
          </p:nvSpPr>
          <p:spPr>
            <a:xfrm>
              <a:off x="2171757" y="6662423"/>
              <a:ext cx="334027" cy="125261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ACE8221-1814-42AA-DDE2-733D2AED2053}"/>
                </a:ext>
              </a:extLst>
            </p:cNvPr>
            <p:cNvSpPr txBox="1"/>
            <p:nvPr/>
          </p:nvSpPr>
          <p:spPr>
            <a:xfrm>
              <a:off x="2556816" y="6605351"/>
              <a:ext cx="2763209" cy="52322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1400" dirty="0">
                  <a:ea typeface="Calibri"/>
                  <a:cs typeface="Calibri"/>
                </a:rPr>
                <a:t>Wing feathers make chirrup sound while male flips tail up and down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E592D0B-7D4B-0B86-F661-53D605EDEFB7}"/>
              </a:ext>
            </a:extLst>
          </p:cNvPr>
          <p:cNvGrpSpPr/>
          <p:nvPr/>
        </p:nvGrpSpPr>
        <p:grpSpPr>
          <a:xfrm>
            <a:off x="6356564" y="438606"/>
            <a:ext cx="5008247" cy="1736105"/>
            <a:chOff x="2776208" y="1503318"/>
            <a:chExt cx="5008247" cy="1736105"/>
          </a:xfrm>
        </p:grpSpPr>
        <p:pic>
          <p:nvPicPr>
            <p:cNvPr id="14" name="Picture 13" descr="A bird with a colorful face&#10;&#10;AI-generated content may be incorrect.">
              <a:extLst>
                <a:ext uri="{FF2B5EF4-FFF2-40B4-BE49-F238E27FC236}">
                  <a16:creationId xmlns:a16="http://schemas.microsoft.com/office/drawing/2014/main" id="{4AE651E1-EB71-774E-E094-6C8930E5A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42360" y="1503318"/>
              <a:ext cx="1488510" cy="1273089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C79A111-1F17-61A0-9BCD-C9C2AD7D9BAD}"/>
                </a:ext>
              </a:extLst>
            </p:cNvPr>
            <p:cNvSpPr txBox="1"/>
            <p:nvPr/>
          </p:nvSpPr>
          <p:spPr>
            <a:xfrm>
              <a:off x="5270974" y="2777758"/>
              <a:ext cx="2513481" cy="461665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400" dirty="0">
                  <a:ea typeface="Calibri"/>
                  <a:cs typeface="Calibri"/>
                </a:rPr>
                <a:t>Female and chicks</a:t>
              </a:r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BB83771-FDD6-199B-5188-F121A974CBFA}"/>
                </a:ext>
              </a:extLst>
            </p:cNvPr>
            <p:cNvSpPr txBox="1"/>
            <p:nvPr/>
          </p:nvSpPr>
          <p:spPr>
            <a:xfrm>
              <a:off x="2776208" y="2777758"/>
              <a:ext cx="2513481" cy="461665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400" dirty="0">
                  <a:ea typeface="Calibri"/>
                  <a:cs typeface="Calibri"/>
                </a:rPr>
                <a:t>Male</a:t>
              </a:r>
              <a:endParaRPr lang="en-US" dirty="0"/>
            </a:p>
          </p:txBody>
        </p:sp>
      </p:grpSp>
      <p:pic>
        <p:nvPicPr>
          <p:cNvPr id="19" name="Picture 18" descr="Female Rufous Hummingbird feeding young, Feng Yu, Shutterstock">
            <a:extLst>
              <a:ext uri="{FF2B5EF4-FFF2-40B4-BE49-F238E27FC236}">
                <a16:creationId xmlns:a16="http://schemas.microsoft.com/office/drawing/2014/main" id="{B6ACB3EC-DB3A-11BB-E5DB-F79F4F8FCF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6981" y="431757"/>
            <a:ext cx="2695575" cy="1276350"/>
          </a:xfrm>
          <a:prstGeom prst="rect">
            <a:avLst/>
          </a:prstGeom>
        </p:spPr>
      </p:pic>
      <p:pic>
        <p:nvPicPr>
          <p:cNvPr id="21" name="Picture 20" descr="A bird flying in the air&#10;&#10;AI-generated content may be incorrect.">
            <a:extLst>
              <a:ext uri="{FF2B5EF4-FFF2-40B4-BE49-F238E27FC236}">
                <a16:creationId xmlns:a16="http://schemas.microsoft.com/office/drawing/2014/main" id="{1EB5800E-86D1-9A07-8B91-2B8A65D84F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18529" y="1523999"/>
            <a:ext cx="851846" cy="103339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EBF5771-D942-AC98-7031-420140297F52}"/>
              </a:ext>
            </a:extLst>
          </p:cNvPr>
          <p:cNvSpPr txBox="1"/>
          <p:nvPr/>
        </p:nvSpPr>
        <p:spPr>
          <a:xfrm>
            <a:off x="6541527" y="3029338"/>
            <a:ext cx="5532327" cy="3108543"/>
          </a:xfrm>
          <a:prstGeom prst="rect">
            <a:avLst/>
          </a:prstGeom>
          <a:solidFill>
            <a:srgbClr val="F6FCF2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6000"/>
                  </a:schemeClr>
                </a:solidFill>
                <a:latin typeface="Calibri Light"/>
                <a:ea typeface="Calibri"/>
                <a:cs typeface="Calibri"/>
              </a:rPr>
              <a:t>Question:</a:t>
            </a:r>
            <a:r>
              <a:rPr lang="en-US" sz="2800" dirty="0">
                <a:latin typeface="Calibri Light"/>
                <a:ea typeface="Calibri"/>
                <a:cs typeface="Calibri"/>
              </a:rPr>
              <a:t> </a:t>
            </a:r>
            <a:endParaRPr lang="en-US">
              <a:latin typeface="Calibri Light"/>
              <a:ea typeface="Calibri Light"/>
              <a:cs typeface="Calibri Light"/>
            </a:endParaRPr>
          </a:p>
          <a:p>
            <a:r>
              <a:rPr lang="en-US" sz="2800" dirty="0">
                <a:latin typeface="Calibri Light"/>
                <a:ea typeface="Calibri"/>
                <a:cs typeface="Calibri"/>
              </a:rPr>
              <a:t>Male hummingbirds are colorful and court females with elaborate flight displays.  Since males don't contribute to chick care, how might a female's choice of mate influence her reproductive success?</a:t>
            </a:r>
            <a:r>
              <a:rPr lang="en-US" dirty="0">
                <a:ea typeface="Calibri"/>
                <a:cs typeface="Calibri"/>
              </a:rPr>
              <a:t>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74735F-488A-7E09-0F79-9B55B86C846C}"/>
              </a:ext>
            </a:extLst>
          </p:cNvPr>
          <p:cNvSpPr txBox="1"/>
          <p:nvPr/>
        </p:nvSpPr>
        <p:spPr>
          <a:xfrm>
            <a:off x="-1" y="0"/>
            <a:ext cx="116909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solidFill>
                  <a:schemeClr val="accent2">
                    <a:lumMod val="49000"/>
                  </a:schemeClr>
                </a:solidFill>
                <a:ea typeface="Calibri"/>
                <a:cs typeface="Calibri"/>
              </a:rPr>
              <a:t>Wrap-up</a:t>
            </a:r>
            <a:endParaRPr lang="en-US" dirty="0">
              <a:solidFill>
                <a:schemeClr val="accent2">
                  <a:lumMod val="4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8989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C0A77-0DE9-50F9-695E-8CB50B1C0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2422A0-1FB8-CD17-65FD-CDFAA99C03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62500" lnSpcReduction="20000"/>
          </a:bodyPr>
          <a:lstStyle/>
          <a:p>
            <a:r>
              <a:rPr lang="en-US" dirty="0"/>
              <a:t>Peafowl Photo: </a:t>
            </a:r>
            <a:r>
              <a:rPr lang="en-US" sz="1400" dirty="0">
                <a:ea typeface="+mn-lt"/>
                <a:cs typeface="+mn-lt"/>
                <a:hlinkClick r:id="rId2"/>
              </a:rPr>
              <a:t>https://commons.wikimedia.org/wiki/File:Common_Peafowl_%28Pavo_cristatus%29_RWD2.jpg</a:t>
            </a:r>
            <a:r>
              <a:rPr lang="en-US" sz="1400" dirty="0">
                <a:ea typeface="+mn-lt"/>
                <a:cs typeface="+mn-lt"/>
              </a:rPr>
              <a:t> </a:t>
            </a:r>
          </a:p>
          <a:p>
            <a:r>
              <a:rPr lang="en-US" sz="1400" dirty="0"/>
              <a:t>Narwhal Photo: </a:t>
            </a:r>
            <a:r>
              <a:rPr lang="en-US" sz="1400" dirty="0">
                <a:ea typeface="+mn-lt"/>
                <a:cs typeface="+mn-lt"/>
                <a:hlinkClick r:id="rId3"/>
              </a:rPr>
              <a:t>https://news.asu.edu/20200317-discoveries-narwhals-unicorn-seas-size-matters-sexual-selection</a:t>
            </a:r>
            <a:r>
              <a:rPr lang="en-US" sz="1400" dirty="0">
                <a:ea typeface="+mn-lt"/>
                <a:cs typeface="+mn-lt"/>
              </a:rPr>
              <a:t> </a:t>
            </a:r>
          </a:p>
          <a:p>
            <a:r>
              <a:rPr lang="en-US" sz="1400" dirty="0">
                <a:ea typeface="+mn-lt"/>
                <a:cs typeface="+mn-lt"/>
              </a:rPr>
              <a:t>Baboon family: </a:t>
            </a:r>
            <a:r>
              <a:rPr lang="en-US" sz="1800" dirty="0">
                <a:ea typeface="+mn-lt"/>
                <a:cs typeface="+mn-lt"/>
                <a:hlinkClick r:id="rId4"/>
              </a:rPr>
              <a:t>https://blog.wcs.org/photo/2020/05/04/family-time-prospect-park-zoo-baboon/</a:t>
            </a:r>
            <a:r>
              <a:rPr lang="en-US" sz="1800" dirty="0">
                <a:ea typeface="+mn-lt"/>
                <a:cs typeface="+mn-lt"/>
              </a:rPr>
              <a:t> </a:t>
            </a:r>
            <a:endParaRPr lang="en-US" sz="1400" dirty="0">
              <a:ea typeface="+mn-lt"/>
              <a:cs typeface="+mn-lt"/>
            </a:endParaRPr>
          </a:p>
          <a:p>
            <a:r>
              <a:rPr lang="en-US" sz="1800" dirty="0">
                <a:ea typeface="+mn-lt"/>
                <a:cs typeface="+mn-lt"/>
              </a:rPr>
              <a:t>Yawning baboon: </a:t>
            </a:r>
            <a:r>
              <a:rPr lang="en-US" sz="1800" dirty="0">
                <a:ea typeface="+mn-lt"/>
                <a:cs typeface="+mn-lt"/>
                <a:hlinkClick r:id="rId5"/>
              </a:rPr>
              <a:t>https://www.flickr.com/photos/-jvl-/15387566866</a:t>
            </a:r>
            <a:r>
              <a:rPr lang="en-US" sz="1800" dirty="0">
                <a:ea typeface="+mn-lt"/>
                <a:cs typeface="+mn-lt"/>
              </a:rPr>
              <a:t> </a:t>
            </a:r>
          </a:p>
          <a:p>
            <a:r>
              <a:rPr lang="en-US" sz="1800" dirty="0">
                <a:ea typeface="+mn-lt"/>
                <a:cs typeface="+mn-lt"/>
              </a:rPr>
              <a:t>Frogs:  </a:t>
            </a:r>
            <a:r>
              <a:rPr lang="en-US" sz="1800" dirty="0">
                <a:ea typeface="+mn-lt"/>
                <a:cs typeface="+mn-lt"/>
                <a:hlinkClick r:id="rId6"/>
              </a:rPr>
              <a:t>https://www.intechopen.com/chapters/43889</a:t>
            </a:r>
            <a:r>
              <a:rPr lang="en-US" sz="1800" dirty="0">
                <a:ea typeface="+mn-lt"/>
                <a:cs typeface="+mn-lt"/>
              </a:rPr>
              <a:t> </a:t>
            </a:r>
          </a:p>
          <a:p>
            <a:r>
              <a:rPr lang="en-US" sz="1800" dirty="0">
                <a:ea typeface="+mn-lt"/>
                <a:cs typeface="+mn-lt"/>
              </a:rPr>
              <a:t>Turtles: </a:t>
            </a:r>
            <a:r>
              <a:rPr lang="en-US" sz="1800" dirty="0">
                <a:ea typeface="+mn-lt"/>
                <a:cs typeface="+mn-lt"/>
                <a:hlinkClick r:id="rId7"/>
              </a:rPr>
              <a:t>https://www.researchgate.net/publication/263963927_Graptemys_oculifera_Graptemys_oculifera_Baur_1890_-_Ringed_Map_Turtle_Ringed_Sawback</a:t>
            </a:r>
            <a:r>
              <a:rPr lang="en-US" sz="1800" dirty="0">
                <a:ea typeface="+mn-lt"/>
                <a:cs typeface="+mn-lt"/>
              </a:rPr>
              <a:t> </a:t>
            </a:r>
          </a:p>
          <a:p>
            <a:r>
              <a:rPr lang="en-US" sz="1800" dirty="0">
                <a:ea typeface="+mn-lt"/>
                <a:cs typeface="+mn-lt"/>
              </a:rPr>
              <a:t>Black-footed albatross: </a:t>
            </a:r>
            <a:r>
              <a:rPr lang="en-US" sz="1800" dirty="0">
                <a:ea typeface="+mn-lt"/>
                <a:cs typeface="+mn-lt"/>
                <a:hlinkClick r:id="rId8"/>
              </a:rPr>
              <a:t>https://www.wikiwand.com/en/articles/Black-footed_albatross</a:t>
            </a:r>
            <a:r>
              <a:rPr lang="en-US" sz="1800" dirty="0">
                <a:ea typeface="+mn-lt"/>
                <a:cs typeface="+mn-lt"/>
              </a:rPr>
              <a:t> </a:t>
            </a:r>
          </a:p>
          <a:p>
            <a:r>
              <a:rPr lang="en-US" sz="1800" dirty="0">
                <a:ea typeface="+mn-lt"/>
                <a:cs typeface="+mn-lt"/>
              </a:rPr>
              <a:t>Sandhill cranes: </a:t>
            </a:r>
            <a:r>
              <a:rPr lang="en-US" sz="1800" dirty="0">
                <a:ea typeface="+mn-lt"/>
                <a:cs typeface="+mn-lt"/>
                <a:hlinkClick r:id="rId9"/>
              </a:rPr>
              <a:t>https://mybeautifulworldblog.com/wp-content/uploads/2016/06/sandhill-crane-i77a7955c2a9-maria-de-bruyn-res.jpg</a:t>
            </a:r>
            <a:r>
              <a:rPr lang="en-US" sz="1800" dirty="0">
                <a:ea typeface="+mn-lt"/>
                <a:cs typeface="+mn-lt"/>
              </a:rPr>
              <a:t> </a:t>
            </a:r>
          </a:p>
          <a:p>
            <a:r>
              <a:rPr lang="en-US" sz="1800" dirty="0">
                <a:ea typeface="+mn-lt"/>
                <a:cs typeface="+mn-lt"/>
              </a:rPr>
              <a:t>Western </a:t>
            </a:r>
            <a:r>
              <a:rPr lang="en-US" sz="1800" dirty="0" err="1">
                <a:ea typeface="+mn-lt"/>
                <a:cs typeface="+mn-lt"/>
              </a:rPr>
              <a:t>parotia</a:t>
            </a:r>
            <a:r>
              <a:rPr lang="en-US" sz="1800" dirty="0">
                <a:ea typeface="+mn-lt"/>
                <a:cs typeface="+mn-lt"/>
              </a:rPr>
              <a:t> male: </a:t>
            </a:r>
            <a:r>
              <a:rPr lang="en-US" sz="1800" dirty="0">
                <a:ea typeface="+mn-lt"/>
                <a:cs typeface="+mn-lt"/>
                <a:hlinkClick r:id="rId10"/>
              </a:rPr>
              <a:t>https://commons.wikimedia.org/wiki/File:Western_Parotia_displaying_0A2A4405.jpg</a:t>
            </a:r>
            <a:r>
              <a:rPr lang="en-US" sz="1800" dirty="0">
                <a:ea typeface="+mn-lt"/>
                <a:cs typeface="+mn-lt"/>
              </a:rPr>
              <a:t> </a:t>
            </a:r>
          </a:p>
          <a:p>
            <a:r>
              <a:rPr lang="en-US" sz="1800" dirty="0">
                <a:ea typeface="+mn-lt"/>
                <a:cs typeface="+mn-lt"/>
              </a:rPr>
              <a:t>Western </a:t>
            </a:r>
            <a:r>
              <a:rPr lang="en-US" sz="1800" dirty="0" err="1">
                <a:ea typeface="+mn-lt"/>
                <a:cs typeface="+mn-lt"/>
              </a:rPr>
              <a:t>parotia</a:t>
            </a:r>
            <a:r>
              <a:rPr lang="en-US" sz="1800" dirty="0">
                <a:ea typeface="+mn-lt"/>
                <a:cs typeface="+mn-lt"/>
              </a:rPr>
              <a:t> female: </a:t>
            </a:r>
            <a:r>
              <a:rPr lang="en-US" sz="1800" dirty="0">
                <a:ea typeface="+mn-lt"/>
                <a:cs typeface="+mn-lt"/>
                <a:hlinkClick r:id="rId11"/>
              </a:rPr>
              <a:t>https://commons.wikimedia.org/wiki/File:Western_Parotia_female_0A2A9357.jpg</a:t>
            </a:r>
          </a:p>
          <a:p>
            <a:r>
              <a:rPr lang="en-US" sz="1800" dirty="0">
                <a:ea typeface="+mn-lt"/>
                <a:cs typeface="+mn-lt"/>
              </a:rPr>
              <a:t>Egg and sperm photo: </a:t>
            </a:r>
            <a:r>
              <a:rPr lang="en-US" sz="1800" dirty="0">
                <a:ea typeface="+mn-lt"/>
                <a:cs typeface="+mn-lt"/>
                <a:hlinkClick r:id="rId12"/>
              </a:rPr>
              <a:t>https://www.mdpi.com/1422-0067/15/6/10652</a:t>
            </a:r>
          </a:p>
          <a:p>
            <a:r>
              <a:rPr lang="en-US" sz="1800" dirty="0">
                <a:ea typeface="+mn-lt"/>
                <a:cs typeface="+mn-lt"/>
              </a:rPr>
              <a:t>Seahorse giving birth: </a:t>
            </a:r>
            <a:r>
              <a:rPr lang="en-US" sz="1800" dirty="0">
                <a:ea typeface="+mn-lt"/>
                <a:cs typeface="+mn-lt"/>
                <a:hlinkClick r:id="rId13"/>
              </a:rPr>
              <a:t>https://www.stancsmith.com/blog/awesome-animal-pregnant-male-seahorses</a:t>
            </a:r>
            <a:r>
              <a:rPr lang="en-US" sz="1800" dirty="0">
                <a:ea typeface="+mn-lt"/>
                <a:cs typeface="+mn-lt"/>
              </a:rPr>
              <a:t> </a:t>
            </a:r>
          </a:p>
          <a:p>
            <a:r>
              <a:rPr lang="en-US" sz="1800" dirty="0">
                <a:ea typeface="+mn-lt"/>
                <a:cs typeface="+mn-lt"/>
              </a:rPr>
              <a:t>Sea turtle hatchling: </a:t>
            </a:r>
            <a:r>
              <a:rPr lang="en-US" sz="1800" dirty="0">
                <a:ea typeface="+mn-lt"/>
                <a:cs typeface="+mn-lt"/>
                <a:hlinkClick r:id="rId14"/>
              </a:rPr>
              <a:t>https://www.wusf.org/environment/2019-05-01/its-sea-turtle-nesting-season-for-floridas-gulf-coast</a:t>
            </a:r>
          </a:p>
          <a:p>
            <a:r>
              <a:rPr lang="en-US" sz="1800" dirty="0">
                <a:ea typeface="+mn-lt"/>
                <a:cs typeface="+mn-lt"/>
              </a:rPr>
              <a:t>Elephant calf: </a:t>
            </a:r>
            <a:r>
              <a:rPr lang="en-US" sz="1800" dirty="0">
                <a:ea typeface="+mn-lt"/>
                <a:cs typeface="+mn-lt"/>
                <a:hlinkClick r:id="rId15"/>
              </a:rPr>
              <a:t>https://a-z-animals.com/reference/weaning/</a:t>
            </a:r>
            <a:r>
              <a:rPr lang="en-US" sz="1800" dirty="0">
                <a:ea typeface="+mn-lt"/>
                <a:cs typeface="+mn-lt"/>
              </a:rPr>
              <a:t> </a:t>
            </a:r>
          </a:p>
          <a:p>
            <a:r>
              <a:rPr lang="en-US" sz="1800" dirty="0">
                <a:ea typeface="+mn-lt"/>
                <a:cs typeface="+mn-lt"/>
              </a:rPr>
              <a:t>Sea otter nursing: </a:t>
            </a:r>
            <a:r>
              <a:rPr lang="en-US" sz="1800" dirty="0">
                <a:ea typeface="+mn-lt"/>
                <a:cs typeface="+mn-lt"/>
                <a:hlinkClick r:id="rId16"/>
              </a:rPr>
              <a:t>https://www.seaottersavvy.org/sea-otter-society-the-single-moms-club</a:t>
            </a:r>
            <a:r>
              <a:rPr lang="en-US" sz="1800" dirty="0">
                <a:ea typeface="+mn-lt"/>
                <a:cs typeface="+mn-lt"/>
              </a:rPr>
              <a:t> </a:t>
            </a:r>
          </a:p>
          <a:p>
            <a:r>
              <a:rPr lang="en-US" sz="1800" dirty="0">
                <a:ea typeface="+mn-lt"/>
                <a:cs typeface="+mn-lt"/>
              </a:rPr>
              <a:t>Elephant Seal and CA sea lion images: </a:t>
            </a:r>
            <a:r>
              <a:rPr lang="en-US" sz="1800" dirty="0">
                <a:ea typeface="+mn-lt"/>
                <a:cs typeface="+mn-lt"/>
                <a:hlinkClick r:id="rId17"/>
              </a:rPr>
              <a:t>https://www.sciencedirect.com/science/article/abs/pii/B9780128043271002260</a:t>
            </a:r>
            <a:r>
              <a:rPr lang="en-US" sz="1800" dirty="0">
                <a:ea typeface="+mn-lt"/>
                <a:cs typeface="+mn-lt"/>
              </a:rPr>
              <a:t> </a:t>
            </a:r>
          </a:p>
          <a:p>
            <a:r>
              <a:rPr lang="en-US" sz="1800">
                <a:ea typeface="+mn-lt"/>
                <a:cs typeface="+mn-lt"/>
              </a:rPr>
              <a:t>California sea lion </a:t>
            </a:r>
            <a:r>
              <a:rPr lang="en-US" sz="1300">
                <a:ea typeface="+mn-lt"/>
                <a:cs typeface="+mn-lt"/>
              </a:rPr>
              <a:t>Photo source: </a:t>
            </a:r>
            <a:r>
              <a:rPr lang="en-US" sz="1300" dirty="0">
                <a:ea typeface="+mn-lt"/>
                <a:cs typeface="+mn-lt"/>
                <a:hlinkClick r:id="rId18"/>
              </a:rPr>
              <a:t>https://www.ifaw.org/international/journal/difference-seals-sea-lions</a:t>
            </a:r>
            <a:r>
              <a:rPr lang="en-US" sz="1300" dirty="0">
                <a:ea typeface="+mn-lt"/>
                <a:cs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88662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4DA93-CEA1-49E5-9B58-1339455A5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Sexual Dimorphism</a:t>
            </a:r>
          </a:p>
        </p:txBody>
      </p:sp>
      <p:pic>
        <p:nvPicPr>
          <p:cNvPr id="4" name="Content Placeholder 3" descr="File:Common Peafowl (Pavo cristatus) RWD2.jpg">
            <a:extLst>
              <a:ext uri="{FF2B5EF4-FFF2-40B4-BE49-F238E27FC236}">
                <a16:creationId xmlns:a16="http://schemas.microsoft.com/office/drawing/2014/main" id="{EDE3D58B-D550-3BAE-04A8-56C59438E8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5108" y="1825625"/>
            <a:ext cx="5801784" cy="4351338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66136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77C06-1616-89BE-4CC9-C1FB924EB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Sexual Dimorphism</a:t>
            </a:r>
          </a:p>
        </p:txBody>
      </p:sp>
      <p:pic>
        <p:nvPicPr>
          <p:cNvPr id="4" name="Content Placeholder 3" descr="File:Lions (4192641953).jpg">
            <a:extLst>
              <a:ext uri="{FF2B5EF4-FFF2-40B4-BE49-F238E27FC236}">
                <a16:creationId xmlns:a16="http://schemas.microsoft.com/office/drawing/2014/main" id="{8C47F5CA-C454-6297-4E3E-7AEC781CEC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5829" r="-338"/>
          <a:stretch>
            <a:fillRect/>
          </a:stretch>
        </p:blipFill>
        <p:spPr>
          <a:xfrm>
            <a:off x="9070238" y="3957016"/>
            <a:ext cx="2543974" cy="1756113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5" name="Picture 4" descr="File:Male and female mule deer animals odocoileus hemionus.jpg">
            <a:extLst>
              <a:ext uri="{FF2B5EF4-FFF2-40B4-BE49-F238E27FC236}">
                <a16:creationId xmlns:a16="http://schemas.microsoft.com/office/drawing/2014/main" id="{646031D9-8946-7391-8B96-D2258D9D70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526" t="14444" r="8070" b="14444"/>
          <a:stretch>
            <a:fillRect/>
          </a:stretch>
        </p:blipFill>
        <p:spPr>
          <a:xfrm>
            <a:off x="809530" y="1950599"/>
            <a:ext cx="2558719" cy="1415629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8" name="Picture 7" descr="A couple of animals in a field&#10;&#10;AI-generated content may be incorrect.">
            <a:extLst>
              <a:ext uri="{FF2B5EF4-FFF2-40B4-BE49-F238E27FC236}">
                <a16:creationId xmlns:a16="http://schemas.microsoft.com/office/drawing/2014/main" id="{F5F2ED93-76F5-0EDB-1669-9F8AD50C4A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105" y="3706069"/>
            <a:ext cx="2540647" cy="2014602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9" name="Picture 8" descr="A pair of narwhals swimming in the water&#10;&#10;AI-generated content may be incorrect.">
            <a:extLst>
              <a:ext uri="{FF2B5EF4-FFF2-40B4-BE49-F238E27FC236}">
                <a16:creationId xmlns:a16="http://schemas.microsoft.com/office/drawing/2014/main" id="{C6652642-ACCA-D06D-E857-4D15842C72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5328" y="1711737"/>
            <a:ext cx="3607605" cy="4483654"/>
          </a:xfrm>
          <a:prstGeom prst="rect">
            <a:avLst/>
          </a:prstGeom>
        </p:spPr>
      </p:pic>
      <p:pic>
        <p:nvPicPr>
          <p:cNvPr id="11" name="Picture 10" descr="A group of monkeys sitting on rocks&#10;&#10;AI-generated content may be incorrect.">
            <a:extLst>
              <a:ext uri="{FF2B5EF4-FFF2-40B4-BE49-F238E27FC236}">
                <a16:creationId xmlns:a16="http://schemas.microsoft.com/office/drawing/2014/main" id="{DAAA9C9C-CF6A-A07A-5598-A3CEBB9AF0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2011" y="1885603"/>
            <a:ext cx="2540414" cy="1551749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3" name="Picture 12" descr="Figure 2.Sexual size dimorphism in poison dart frog.">
            <a:extLst>
              <a:ext uri="{FF2B5EF4-FFF2-40B4-BE49-F238E27FC236}">
                <a16:creationId xmlns:a16="http://schemas.microsoft.com/office/drawing/2014/main" id="{C7EDE12B-DE39-E311-D975-E6E680D8EB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739" y="355382"/>
            <a:ext cx="2239993" cy="1302065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8" name="Picture 17" descr="A turtle and a turtle on the sand&#10;&#10;AI-generated content may be incorrect.">
            <a:extLst>
              <a:ext uri="{FF2B5EF4-FFF2-40B4-BE49-F238E27FC236}">
                <a16:creationId xmlns:a16="http://schemas.microsoft.com/office/drawing/2014/main" id="{E49FCB32-6EB0-97C6-DAF4-918451039C4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80357" y="183817"/>
            <a:ext cx="1743689" cy="1319575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16649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97ED3-F3F3-B00E-FE55-FDF2974A6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Monogamous or Polygamous?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8AC479-70A5-1194-1A87-2F3919080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dirty="0"/>
              <a:t>Greater Bird of Paradise </a:t>
            </a:r>
          </a:p>
          <a:p>
            <a:pPr marL="514350" indent="-514350">
              <a:buAutoNum type="arabicPeriod"/>
            </a:pPr>
            <a:r>
              <a:rPr lang="en-US" dirty="0"/>
              <a:t>Red-capped Manakin </a:t>
            </a:r>
          </a:p>
          <a:p>
            <a:pPr marL="514350" indent="-514350">
              <a:buAutoNum type="arabicPeriod"/>
            </a:pPr>
            <a:r>
              <a:rPr lang="en-US" dirty="0"/>
              <a:t>Black-footed albatross </a:t>
            </a:r>
          </a:p>
          <a:p>
            <a:pPr marL="514350" indent="-514350">
              <a:buAutoNum type="arabicPeriod"/>
            </a:pPr>
            <a:r>
              <a:rPr lang="en-US" dirty="0"/>
              <a:t>Western </a:t>
            </a:r>
            <a:r>
              <a:rPr lang="en-US" dirty="0" err="1"/>
              <a:t>Parotia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dirty="0"/>
              <a:t>Magnificent Riflebird </a:t>
            </a:r>
          </a:p>
          <a:p>
            <a:pPr marL="514350" indent="-514350">
              <a:buAutoNum type="arabicPeriod"/>
            </a:pPr>
            <a:r>
              <a:rPr lang="en-US" dirty="0"/>
              <a:t>Sandhill Crane</a:t>
            </a:r>
          </a:p>
          <a:p>
            <a:pPr marL="514350" indent="-514350">
              <a:buAutoNum type="arabicPeriod"/>
            </a:pPr>
            <a:r>
              <a:rPr lang="en-US" dirty="0"/>
              <a:t>Superb Bird of Paradise </a:t>
            </a:r>
          </a:p>
          <a:p>
            <a:pPr marL="514350" indent="-514350">
              <a:buAutoNum type="arabicPeriod"/>
            </a:pPr>
            <a:r>
              <a:rPr lang="en-US" dirty="0"/>
              <a:t>Carola's </a:t>
            </a:r>
            <a:r>
              <a:rPr lang="en-US" dirty="0" err="1"/>
              <a:t>Parotia</a:t>
            </a:r>
            <a:r>
              <a:rPr lang="en-US" dirty="0"/>
              <a:t> </a:t>
            </a:r>
          </a:p>
          <a:p>
            <a:pPr marL="514350" indent="-514350">
              <a:buAutoNum type="arabicPeriod"/>
            </a:pPr>
            <a:r>
              <a:rPr lang="en-US" dirty="0"/>
              <a:t>Waved Albatross </a:t>
            </a:r>
          </a:p>
        </p:txBody>
      </p:sp>
    </p:spTree>
    <p:extLst>
      <p:ext uri="{BB962C8B-B14F-4D97-AF65-F5344CB8AC3E}">
        <p14:creationId xmlns:p14="http://schemas.microsoft.com/office/powerpoint/2010/main" val="3270852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nline Media 15" title="Weird &amp; Wonderful Dancing Birds Compilation (Part 1)">
            <a:hlinkClick r:id="" action="ppaction://noaction"/>
            <a:extLst>
              <a:ext uri="{FF2B5EF4-FFF2-40B4-BE49-F238E27FC236}">
                <a16:creationId xmlns:a16="http://schemas.microsoft.com/office/drawing/2014/main" id="{30F9EFFF-0706-8012-A788-8CC36114A95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41425" y="685800"/>
            <a:ext cx="9710738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846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23BD48-C7BC-7953-469A-872996FC8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7122" y="135997"/>
            <a:ext cx="5157787" cy="42337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2800" dirty="0"/>
              <a:t>Monogamous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01BD5A-671B-9C49-1014-3BF8F026B6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667988" y="135996"/>
            <a:ext cx="4782650" cy="423374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/>
              <a:t>Polygamous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5F869D-7E55-CC16-79E5-D3E6EEA294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918200" y="344448"/>
            <a:ext cx="5945188" cy="5903830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514350" indent="-514350">
              <a:lnSpc>
                <a:spcPct val="250000"/>
              </a:lnSpc>
            </a:pPr>
            <a:r>
              <a:rPr lang="en-US" sz="2400" dirty="0"/>
              <a:t>Greater Bird of Paradise </a:t>
            </a:r>
            <a:endParaRPr lang="en-US"/>
          </a:p>
          <a:p>
            <a:pPr marL="514350" indent="-514350">
              <a:lnSpc>
                <a:spcPct val="250000"/>
              </a:lnSpc>
            </a:pPr>
            <a:r>
              <a:rPr lang="en-US" sz="2400" dirty="0"/>
              <a:t>Red-capped Manakin </a:t>
            </a:r>
          </a:p>
          <a:p>
            <a:pPr marL="514350" indent="-514350">
              <a:lnSpc>
                <a:spcPct val="250000"/>
              </a:lnSpc>
            </a:pPr>
            <a:r>
              <a:rPr lang="en-US" sz="2400" dirty="0"/>
              <a:t>Western </a:t>
            </a:r>
            <a:r>
              <a:rPr lang="en-US" sz="2400" err="1"/>
              <a:t>Parotia</a:t>
            </a:r>
            <a:endParaRPr lang="en-US" sz="2400"/>
          </a:p>
          <a:p>
            <a:pPr marL="514350" indent="-514350">
              <a:lnSpc>
                <a:spcPct val="250000"/>
              </a:lnSpc>
            </a:pPr>
            <a:r>
              <a:rPr lang="en-US" sz="2400" dirty="0"/>
              <a:t>Magnificent Riflebird</a:t>
            </a:r>
          </a:p>
          <a:p>
            <a:pPr marL="514350" indent="-514350">
              <a:lnSpc>
                <a:spcPct val="250000"/>
              </a:lnSpc>
            </a:pPr>
            <a:r>
              <a:rPr lang="en-US" sz="2400" dirty="0"/>
              <a:t>Superb Bird of Paradise </a:t>
            </a:r>
          </a:p>
          <a:p>
            <a:pPr marL="514350" indent="-514350">
              <a:lnSpc>
                <a:spcPct val="250000"/>
              </a:lnSpc>
            </a:pPr>
            <a:r>
              <a:rPr lang="en-US" sz="2400" dirty="0"/>
              <a:t>Carola's </a:t>
            </a:r>
            <a:r>
              <a:rPr lang="en-US" sz="2400" err="1"/>
              <a:t>Parotia</a:t>
            </a:r>
            <a:r>
              <a:rPr lang="en-US" sz="2400" dirty="0"/>
              <a:t>  </a:t>
            </a:r>
            <a:endParaRPr lang="en-US" sz="2400"/>
          </a:p>
        </p:txBody>
      </p:sp>
      <p:pic>
        <p:nvPicPr>
          <p:cNvPr id="7" name="Picture 6" descr="Thumb">
            <a:extLst>
              <a:ext uri="{FF2B5EF4-FFF2-40B4-BE49-F238E27FC236}">
                <a16:creationId xmlns:a16="http://schemas.microsoft.com/office/drawing/2014/main" id="{3A47312D-DBD3-1BE1-AB82-454AB2BDD0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6482" r="-161" b="2721"/>
          <a:stretch>
            <a:fillRect/>
          </a:stretch>
        </p:blipFill>
        <p:spPr>
          <a:xfrm>
            <a:off x="3220777" y="1283923"/>
            <a:ext cx="1948602" cy="1107181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2" name="Picture 1" descr="A group of birds in a field&#10;&#10;AI-generated content may be incorrect.">
            <a:extLst>
              <a:ext uri="{FF2B5EF4-FFF2-40B4-BE49-F238E27FC236}">
                <a16:creationId xmlns:a16="http://schemas.microsoft.com/office/drawing/2014/main" id="{3CD87F37-AE0B-D724-2C22-0C71402B03C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56" b="9605"/>
          <a:stretch>
            <a:fillRect/>
          </a:stretch>
        </p:blipFill>
        <p:spPr>
          <a:xfrm>
            <a:off x="3219938" y="2900789"/>
            <a:ext cx="2284056" cy="1311235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8" name="Picture 7" descr="Two birds with their heads touching each other&#10;&#10;AI-generated content may be incorrect.">
            <a:extLst>
              <a:ext uri="{FF2B5EF4-FFF2-40B4-BE49-F238E27FC236}">
                <a16:creationId xmlns:a16="http://schemas.microsoft.com/office/drawing/2014/main" id="{F556FB5A-7459-8080-6FA9-6200076BD4E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-146" t="18536" r="146" b="602"/>
          <a:stretch>
            <a:fillRect/>
          </a:stretch>
        </p:blipFill>
        <p:spPr>
          <a:xfrm>
            <a:off x="3221013" y="4910967"/>
            <a:ext cx="2500925" cy="1617185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4" name="Picture 3" descr="A couple of birds on a branch&#10;&#10;AI-generated content may be incorrect.">
            <a:extLst>
              <a:ext uri="{FF2B5EF4-FFF2-40B4-BE49-F238E27FC236}">
                <a16:creationId xmlns:a16="http://schemas.microsoft.com/office/drawing/2014/main" id="{77669FFA-308E-E168-7D54-ABEDD62E59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92236" y="341922"/>
            <a:ext cx="1507834" cy="986694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9" name="Picture 8" descr="A bird with a red head&#10;&#10;AI-generated content may be incorrect.">
            <a:extLst>
              <a:ext uri="{FF2B5EF4-FFF2-40B4-BE49-F238E27FC236}">
                <a16:creationId xmlns:a16="http://schemas.microsoft.com/office/drawing/2014/main" id="{53BED922-DFE0-8574-4A7D-DF37562EC9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2763" y="1449632"/>
            <a:ext cx="1416783" cy="861891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1" name="Picture 10" descr="File:Ceratopipra mentalis 126750576.jpg">
            <a:extLst>
              <a:ext uri="{FF2B5EF4-FFF2-40B4-BE49-F238E27FC236}">
                <a16:creationId xmlns:a16="http://schemas.microsoft.com/office/drawing/2014/main" id="{47709171-C0F4-0530-DC6D-686BC5BC2C2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382" t="26016" r="36237" b="11065"/>
          <a:stretch>
            <a:fillRect/>
          </a:stretch>
        </p:blipFill>
        <p:spPr>
          <a:xfrm>
            <a:off x="10890977" y="1449633"/>
            <a:ext cx="1110552" cy="811761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E656EDD-73B9-E09D-D5D4-EC994BEF87EF}"/>
              </a:ext>
            </a:extLst>
          </p:cNvPr>
          <p:cNvSpPr txBox="1"/>
          <p:nvPr/>
        </p:nvSpPr>
        <p:spPr>
          <a:xfrm>
            <a:off x="250093" y="953477"/>
            <a:ext cx="3329354" cy="39703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cs typeface="Segoe UI"/>
              </a:rPr>
              <a:t>​</a:t>
            </a:r>
            <a:endParaRPr lang="en-US"/>
          </a:p>
          <a:p>
            <a:pPr marL="457200" indent="-457200">
              <a:buFont typeface="Arial"/>
              <a:buChar char="•"/>
            </a:pPr>
            <a:r>
              <a:rPr lang="en-US" sz="2800" dirty="0">
                <a:cs typeface="Segoe UI"/>
              </a:rPr>
              <a:t>Black-footed albatross ​</a:t>
            </a:r>
          </a:p>
          <a:p>
            <a:r>
              <a:rPr lang="en-US" sz="2800" dirty="0">
                <a:cs typeface="Segoe UI"/>
              </a:rPr>
              <a:t>​</a:t>
            </a:r>
          </a:p>
          <a:p>
            <a:endParaRPr lang="en-US" sz="2800" dirty="0">
              <a:cs typeface="Segoe UI"/>
            </a:endParaRPr>
          </a:p>
          <a:p>
            <a:pPr marL="457200" indent="-457200">
              <a:buFont typeface="Arial"/>
              <a:buChar char="•"/>
            </a:pPr>
            <a:r>
              <a:rPr lang="en-US" sz="2800" dirty="0">
                <a:cs typeface="Segoe UI"/>
              </a:rPr>
              <a:t>Sandhill Crane</a:t>
            </a:r>
          </a:p>
          <a:p>
            <a:pPr marL="457200" indent="-457200">
              <a:buFont typeface="Arial"/>
              <a:buChar char="•"/>
            </a:pPr>
            <a:endParaRPr lang="en-US" sz="2800" dirty="0">
              <a:cs typeface="Segoe UI"/>
            </a:endParaRPr>
          </a:p>
          <a:p>
            <a:endParaRPr lang="en-US" sz="2800" dirty="0">
              <a:cs typeface="Segoe UI"/>
            </a:endParaRPr>
          </a:p>
          <a:p>
            <a:pPr marL="457200" indent="-457200">
              <a:buFont typeface="Arial"/>
              <a:buChar char="•"/>
            </a:pPr>
            <a:r>
              <a:rPr lang="en-US" sz="2800" dirty="0">
                <a:cs typeface="Segoe UI"/>
              </a:rPr>
              <a:t>Waved Albatross </a:t>
            </a:r>
          </a:p>
        </p:txBody>
      </p:sp>
      <p:pic>
        <p:nvPicPr>
          <p:cNvPr id="14" name="Picture 13" descr="File:Western Parotia displaying 0A2A4405.jpg">
            <a:extLst>
              <a:ext uri="{FF2B5EF4-FFF2-40B4-BE49-F238E27FC236}">
                <a16:creationId xmlns:a16="http://schemas.microsoft.com/office/drawing/2014/main" id="{170EDABF-E635-8F56-C272-F2366086A9D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6199" t="6766" r="30529" b="5581"/>
          <a:stretch>
            <a:fillRect/>
          </a:stretch>
        </p:blipFill>
        <p:spPr>
          <a:xfrm>
            <a:off x="9623913" y="2376819"/>
            <a:ext cx="980833" cy="1055233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5" name="Picture 14" descr="File:Western Parotia female 0A2A9357.jpg">
            <a:extLst>
              <a:ext uri="{FF2B5EF4-FFF2-40B4-BE49-F238E27FC236}">
                <a16:creationId xmlns:a16="http://schemas.microsoft.com/office/drawing/2014/main" id="{C09F67E7-5103-24E5-C525-DB4F4F3286CF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46795" t="17788" r="19850" b="17153"/>
          <a:stretch>
            <a:fillRect/>
          </a:stretch>
        </p:blipFill>
        <p:spPr>
          <a:xfrm>
            <a:off x="11009923" y="2393461"/>
            <a:ext cx="871425" cy="105474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6" name="Picture 15" descr="A bird on a branch&#10;&#10;AI-generated content may be incorrect.">
            <a:extLst>
              <a:ext uri="{FF2B5EF4-FFF2-40B4-BE49-F238E27FC236}">
                <a16:creationId xmlns:a16="http://schemas.microsoft.com/office/drawing/2014/main" id="{E26E8A4A-8541-1C7F-700C-5B6EF2DAFBE5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3790" t="4563" r="2804" b="1170"/>
          <a:stretch>
            <a:fillRect/>
          </a:stretch>
        </p:blipFill>
        <p:spPr>
          <a:xfrm>
            <a:off x="9998967" y="3629061"/>
            <a:ext cx="1202302" cy="849702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7" name="Picture 16" descr="A bird standing on a log with a blue light&#10;&#10;AI-generated content may be incorrect.">
            <a:extLst>
              <a:ext uri="{FF2B5EF4-FFF2-40B4-BE49-F238E27FC236}">
                <a16:creationId xmlns:a16="http://schemas.microsoft.com/office/drawing/2014/main" id="{3ED02F9B-892D-1995-490F-F38D4A14799D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8573" t="8288" r="1052" b="184"/>
          <a:stretch>
            <a:fillRect/>
          </a:stretch>
        </p:blipFill>
        <p:spPr>
          <a:xfrm>
            <a:off x="10130122" y="4561763"/>
            <a:ext cx="1075137" cy="968859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8" name="Picture 17" descr="A group of birds on a branch&#10;&#10;AI-generated content may be incorrect.">
            <a:extLst>
              <a:ext uri="{FF2B5EF4-FFF2-40B4-BE49-F238E27FC236}">
                <a16:creationId xmlns:a16="http://schemas.microsoft.com/office/drawing/2014/main" id="{F8487754-5E30-BABE-CF60-6114E0848E71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t="54" r="12131" b="169"/>
          <a:stretch>
            <a:fillRect/>
          </a:stretch>
        </p:blipFill>
        <p:spPr>
          <a:xfrm>
            <a:off x="9576288" y="5713965"/>
            <a:ext cx="1078911" cy="1040731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20" name="Picture 19" descr="A bird with a large wing&#10;&#10;AI-generated content may be incorrect.">
            <a:extLst>
              <a:ext uri="{FF2B5EF4-FFF2-40B4-BE49-F238E27FC236}">
                <a16:creationId xmlns:a16="http://schemas.microsoft.com/office/drawing/2014/main" id="{B056B7D6-C9D4-0AD9-9CE9-0BA0626837D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90494" y="5713412"/>
            <a:ext cx="1088781" cy="1038714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22554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0FC48BE-87F0-9D5B-11C1-4564E1177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283" y="1180041"/>
            <a:ext cx="8547099" cy="435133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lnSpc>
                <a:spcPct val="250000"/>
              </a:lnSpc>
            </a:pPr>
            <a:r>
              <a:rPr lang="en-US" sz="3000" dirty="0"/>
              <a:t>Dancing: highly coordinated movements</a:t>
            </a:r>
          </a:p>
          <a:p>
            <a:pPr marL="514350" indent="-514350">
              <a:lnSpc>
                <a:spcPct val="250000"/>
              </a:lnSpc>
            </a:pPr>
            <a:r>
              <a:rPr lang="en-US" sz="3000" dirty="0"/>
              <a:t>Colors: Diet</a:t>
            </a:r>
          </a:p>
          <a:p>
            <a:pPr marL="514350" indent="-514350">
              <a:lnSpc>
                <a:spcPct val="250000"/>
              </a:lnSpc>
            </a:pPr>
            <a:r>
              <a:rPr lang="en-US" sz="3000" dirty="0"/>
              <a:t>Ornaments: Handicap Principle </a:t>
            </a:r>
          </a:p>
          <a:p>
            <a:pPr marL="514350" indent="-514350">
              <a:lnSpc>
                <a:spcPct val="250000"/>
              </a:lnSpc>
            </a:pPr>
            <a:r>
              <a:rPr lang="en-US" sz="3000" dirty="0"/>
              <a:t>Sounds: 'Snaps' created by wing flicks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49F853-E837-6D49-DA0E-578BADCE2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533" y="111125"/>
            <a:ext cx="10515600" cy="1325563"/>
          </a:xfrm>
        </p:spPr>
        <p:txBody>
          <a:bodyPr/>
          <a:lstStyle/>
          <a:p>
            <a:r>
              <a:rPr lang="en-US" dirty="0"/>
              <a:t>Quality Genes... </a:t>
            </a:r>
          </a:p>
        </p:txBody>
      </p:sp>
      <p:pic>
        <p:nvPicPr>
          <p:cNvPr id="7" name="Picture 6" descr="A bird with a red head&#10;&#10;AI-generated content may be incorrect.">
            <a:extLst>
              <a:ext uri="{FF2B5EF4-FFF2-40B4-BE49-F238E27FC236}">
                <a16:creationId xmlns:a16="http://schemas.microsoft.com/office/drawing/2014/main" id="{E98C1829-4641-3110-6FBE-B00A726F9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930" y="2603215"/>
            <a:ext cx="1871866" cy="116880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9" name="Picture 8" descr="A bird standing on a log with a blue light&#10;&#10;AI-generated content may be incorrect.">
            <a:extLst>
              <a:ext uri="{FF2B5EF4-FFF2-40B4-BE49-F238E27FC236}">
                <a16:creationId xmlns:a16="http://schemas.microsoft.com/office/drawing/2014/main" id="{A9022805-7641-082E-3C5C-A0A0DA498B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573" t="8288" r="1052" b="184"/>
          <a:stretch>
            <a:fillRect/>
          </a:stretch>
        </p:blipFill>
        <p:spPr>
          <a:xfrm>
            <a:off x="7251456" y="5461347"/>
            <a:ext cx="1233887" cy="1159359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0" name="Picture 9" descr="A bird standing on a branch&#10;&#10;AI-generated content may be incorrect.">
            <a:extLst>
              <a:ext uri="{FF2B5EF4-FFF2-40B4-BE49-F238E27FC236}">
                <a16:creationId xmlns:a16="http://schemas.microsoft.com/office/drawing/2014/main" id="{B5CA86E2-149F-E6E0-9DF9-B77DF78BB47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17" t="6469" r="-166" b="7517"/>
          <a:stretch>
            <a:fillRect/>
          </a:stretch>
        </p:blipFill>
        <p:spPr>
          <a:xfrm>
            <a:off x="6139390" y="3903663"/>
            <a:ext cx="1563959" cy="1327136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2" name="Picture 11" descr="A bird on a branch&#10;&#10;AI-generated content may be incorrect.">
            <a:extLst>
              <a:ext uri="{FF2B5EF4-FFF2-40B4-BE49-F238E27FC236}">
                <a16:creationId xmlns:a16="http://schemas.microsoft.com/office/drawing/2014/main" id="{4F302433-785F-7604-1F2B-3410CC7699C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790" t="4563" r="2804" b="1170"/>
          <a:stretch>
            <a:fillRect/>
          </a:stretch>
        </p:blipFill>
        <p:spPr>
          <a:xfrm>
            <a:off x="7702383" y="1480645"/>
            <a:ext cx="1572718" cy="112486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63910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C7230-86DC-6293-7883-D1F26294E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450" y="365125"/>
            <a:ext cx="11817350" cy="1346729"/>
          </a:xfrm>
        </p:spPr>
        <p:txBody>
          <a:bodyPr>
            <a:noAutofit/>
          </a:bodyPr>
          <a:lstStyle/>
          <a:p>
            <a:pPr algn="ctr"/>
            <a:r>
              <a:rPr lang="en-US" sz="4000" dirty="0">
                <a:latin typeface="Calibri Light"/>
                <a:ea typeface="Calibri Light"/>
                <a:cs typeface="Calibri Light"/>
              </a:rPr>
              <a:t>Who makes the heavier investment in reproduction?</a:t>
            </a:r>
            <a:endParaRPr lang="en-US"/>
          </a:p>
        </p:txBody>
      </p:sp>
      <p:pic>
        <p:nvPicPr>
          <p:cNvPr id="4" name="Content Placeholder 3" descr="A close-up of a cell&#10;&#10;AI-generated content may be incorrect.">
            <a:extLst>
              <a:ext uri="{FF2B5EF4-FFF2-40B4-BE49-F238E27FC236}">
                <a16:creationId xmlns:a16="http://schemas.microsoft.com/office/drawing/2014/main" id="{BB70A323-7297-D67B-D672-7589E35414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62106" y="1590492"/>
            <a:ext cx="2469174" cy="184198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FEE00B-535D-63DF-DDE0-B6527E3C0556}"/>
              </a:ext>
            </a:extLst>
          </p:cNvPr>
          <p:cNvSpPr>
            <a:spLocks noGrp="1"/>
          </p:cNvSpPr>
          <p:nvPr/>
        </p:nvSpPr>
        <p:spPr>
          <a:xfrm>
            <a:off x="877277" y="1473933"/>
            <a:ext cx="4080934" cy="43513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AutoNum type="arabicPeriod"/>
            </a:pPr>
            <a:r>
              <a:rPr lang="en-US" dirty="0"/>
              <a:t>Gametes</a:t>
            </a:r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r>
              <a:rPr lang="en-US" dirty="0"/>
              <a:t>Parental Care</a:t>
            </a:r>
          </a:p>
        </p:txBody>
      </p:sp>
      <p:pic>
        <p:nvPicPr>
          <p:cNvPr id="7" name="Picture 6" descr="A wallaby with its joey peeking from its pouch.">
            <a:extLst>
              <a:ext uri="{FF2B5EF4-FFF2-40B4-BE49-F238E27FC236}">
                <a16:creationId xmlns:a16="http://schemas.microsoft.com/office/drawing/2014/main" id="{7AA165C4-3A45-59A4-9CD0-2C0AA15029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345" t="4063" r="23126" b="4659"/>
          <a:stretch>
            <a:fillRect/>
          </a:stretch>
        </p:blipFill>
        <p:spPr>
          <a:xfrm>
            <a:off x="5915536" y="4300943"/>
            <a:ext cx="1924575" cy="183417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9" name="Picture 8" descr="A seahorse swimming in water&#10;&#10;AI-generated content may be incorrect.">
            <a:extLst>
              <a:ext uri="{FF2B5EF4-FFF2-40B4-BE49-F238E27FC236}">
                <a16:creationId xmlns:a16="http://schemas.microsoft.com/office/drawing/2014/main" id="{62083FE5-270D-32DE-127B-6DAA243731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3276" y="4311316"/>
            <a:ext cx="1265756" cy="1834816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0" name="Picture 9" descr="Hatching loggerhead sea turtle">
            <a:extLst>
              <a:ext uri="{FF2B5EF4-FFF2-40B4-BE49-F238E27FC236}">
                <a16:creationId xmlns:a16="http://schemas.microsoft.com/office/drawing/2014/main" id="{BD99A691-7C07-C4ED-8F04-659E419F87A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077" r="13077" b="-220"/>
          <a:stretch>
            <a:fillRect/>
          </a:stretch>
        </p:blipFill>
        <p:spPr>
          <a:xfrm>
            <a:off x="9862581" y="4307110"/>
            <a:ext cx="1895147" cy="1918729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1" name="Picture 10" descr="A group of birds with blue beaks&#10;&#10;AI-generated content may be incorrect.">
            <a:extLst>
              <a:ext uri="{FF2B5EF4-FFF2-40B4-BE49-F238E27FC236}">
                <a16:creationId xmlns:a16="http://schemas.microsoft.com/office/drawing/2014/main" id="{5F23150D-2713-ADC0-9A41-DFE1DF75078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18" r="2949" b="774"/>
          <a:stretch>
            <a:fillRect/>
          </a:stretch>
        </p:blipFill>
        <p:spPr>
          <a:xfrm>
            <a:off x="1565194" y="4441295"/>
            <a:ext cx="3827518" cy="1708582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6" name="Picture 5" descr="A close-up of sperm cells&#10;&#10;AI-generated content may be incorrect.">
            <a:extLst>
              <a:ext uri="{FF2B5EF4-FFF2-40B4-BE49-F238E27FC236}">
                <a16:creationId xmlns:a16="http://schemas.microsoft.com/office/drawing/2014/main" id="{9F38B491-3C79-AC27-C1B2-C6CC237946A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6542" r="3550" b="8411"/>
          <a:stretch>
            <a:fillRect/>
          </a:stretch>
        </p:blipFill>
        <p:spPr>
          <a:xfrm>
            <a:off x="6470650" y="2020358"/>
            <a:ext cx="1727130" cy="955889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18202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7394D-475C-C18A-0E3B-BFCCD25DE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Parental Care in Mammals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B8B8770-937D-1126-9B23-217A9800C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564" y="1548534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Calibri Light"/>
                <a:ea typeface="Calibri Light"/>
                <a:cs typeface="Calibri Light"/>
              </a:rPr>
              <a:t>~90% Female-only care</a:t>
            </a:r>
            <a:endParaRPr lang="en-US"/>
          </a:p>
          <a:p>
            <a:r>
              <a:rPr lang="en-US" dirty="0">
                <a:latin typeface="Calibri Light"/>
                <a:ea typeface="Calibri Light"/>
                <a:cs typeface="Calibri Light"/>
              </a:rPr>
              <a:t>~10% both parents </a:t>
            </a:r>
            <a:endParaRPr lang="en-US"/>
          </a:p>
          <a:p>
            <a:r>
              <a:rPr lang="en-US" dirty="0">
                <a:latin typeface="Calibri Light"/>
                <a:ea typeface="Calibri Light"/>
                <a:cs typeface="Calibri Light"/>
              </a:rPr>
              <a:t>Females also have energy-expensive lactation </a:t>
            </a:r>
          </a:p>
          <a:p>
            <a:endParaRPr lang="en-US" sz="1200" dirty="0">
              <a:latin typeface="Calibri Light"/>
              <a:ea typeface="Calibri Light"/>
              <a:cs typeface="Calibri Light"/>
            </a:endParaRPr>
          </a:p>
        </p:txBody>
      </p:sp>
      <p:pic>
        <p:nvPicPr>
          <p:cNvPr id="8" name="Picture 7" descr="Dirty piglets feeding from mother pig">
            <a:extLst>
              <a:ext uri="{FF2B5EF4-FFF2-40B4-BE49-F238E27FC236}">
                <a16:creationId xmlns:a16="http://schemas.microsoft.com/office/drawing/2014/main" id="{2FE9FC32-705C-14F8-CC5E-1B822AFE94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825" t="21554" r="16441" b="251"/>
          <a:stretch>
            <a:fillRect/>
          </a:stretch>
        </p:blipFill>
        <p:spPr>
          <a:xfrm>
            <a:off x="222203" y="3717779"/>
            <a:ext cx="2826553" cy="2284485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1" name="Picture 10" descr="A orangutan in a tree&#10;&#10;AI-generated content may be incorrect.">
            <a:extLst>
              <a:ext uri="{FF2B5EF4-FFF2-40B4-BE49-F238E27FC236}">
                <a16:creationId xmlns:a16="http://schemas.microsoft.com/office/drawing/2014/main" id="{36F7D7A3-4B25-6838-3C02-781696FDE1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213" t="15123" r="21296" b="33025"/>
          <a:stretch>
            <a:fillRect/>
          </a:stretch>
        </p:blipFill>
        <p:spPr>
          <a:xfrm>
            <a:off x="3389554" y="3721486"/>
            <a:ext cx="1732788" cy="2276389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2" name="Picture 11" descr="Elephant Calf or Baby Drinking Milk, Sucking from Mother Cow at Okaukuejo Waterhole, Etosha National Park, Namibia, Africa">
            <a:extLst>
              <a:ext uri="{FF2B5EF4-FFF2-40B4-BE49-F238E27FC236}">
                <a16:creationId xmlns:a16="http://schemas.microsoft.com/office/drawing/2014/main" id="{823BDAC4-C24B-1589-8399-49F4F7C7BA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4295" y="3721484"/>
            <a:ext cx="2667961" cy="2287924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3" name="Picture 12" descr="Sea Otter Society: The Single Moms' Club">
            <a:extLst>
              <a:ext uri="{FF2B5EF4-FFF2-40B4-BE49-F238E27FC236}">
                <a16:creationId xmlns:a16="http://schemas.microsoft.com/office/drawing/2014/main" id="{CC7E93DD-F2BD-5756-7A8B-137189C5D63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9095" r="738" b="23116"/>
          <a:stretch>
            <a:fillRect/>
          </a:stretch>
        </p:blipFill>
        <p:spPr>
          <a:xfrm>
            <a:off x="7198014" y="533593"/>
            <a:ext cx="4765083" cy="2033705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4" name="Picture 13" descr="A group of porcupine cuddling&#10;&#10;AI-generated content may be incorrect.">
            <a:extLst>
              <a:ext uri="{FF2B5EF4-FFF2-40B4-BE49-F238E27FC236}">
                <a16:creationId xmlns:a16="http://schemas.microsoft.com/office/drawing/2014/main" id="{6F31A8FB-CA3F-A6C4-F611-9ADD803107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6986" y="3720956"/>
            <a:ext cx="3320664" cy="2277436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950047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1ed8db8-83e3-4644-8f21-ed05feff39da">
      <Terms xmlns="http://schemas.microsoft.com/office/infopath/2007/PartnerControls"/>
    </lcf76f155ced4ddcb4097134ff3c332f>
    <TaxCatchAll xmlns="2793c613-d130-47e2-bb33-8f123e1a3b1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9E38C1DC7C204BA0E166DA7D376A97" ma:contentTypeVersion="13" ma:contentTypeDescription="Create a new document." ma:contentTypeScope="" ma:versionID="5aa24bb9fe4fd738849ab7f57a542039">
  <xsd:schema xmlns:xsd="http://www.w3.org/2001/XMLSchema" xmlns:xs="http://www.w3.org/2001/XMLSchema" xmlns:p="http://schemas.microsoft.com/office/2006/metadata/properties" xmlns:ns2="d1ed8db8-83e3-4644-8f21-ed05feff39da" xmlns:ns3="2793c613-d130-47e2-bb33-8f123e1a3b1a" targetNamespace="http://schemas.microsoft.com/office/2006/metadata/properties" ma:root="true" ma:fieldsID="0e40677c4e1919be0be8c43d9f6db6f5" ns2:_="" ns3:_="">
    <xsd:import namespace="d1ed8db8-83e3-4644-8f21-ed05feff39da"/>
    <xsd:import namespace="2793c613-d130-47e2-bb33-8f123e1a3b1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ed8db8-83e3-4644-8f21-ed05feff39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18c17959-ea95-4d0a-9629-6bdd4ce0f67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93c613-d130-47e2-bb33-8f123e1a3b1a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87b4fd62-84cc-4009-b56d-2a8af8df64a4}" ma:internalName="TaxCatchAll" ma:showField="CatchAllData" ma:web="2793c613-d130-47e2-bb33-8f123e1a3b1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9EE63F-BDAE-4E3F-9B51-1C84A48C860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CBA7A3-4D2D-4A7D-9636-E4EBAD7E7182}">
  <ds:schemaRefs>
    <ds:schemaRef ds:uri="http://schemas.microsoft.com/office/2006/metadata/properties"/>
    <ds:schemaRef ds:uri="http://schemas.microsoft.com/office/infopath/2007/PartnerControls"/>
    <ds:schemaRef ds:uri="d1ed8db8-83e3-4644-8f21-ed05feff39da"/>
    <ds:schemaRef ds:uri="2793c613-d130-47e2-bb33-8f123e1a3b1a"/>
  </ds:schemaRefs>
</ds:datastoreItem>
</file>

<file path=customXml/itemProps3.xml><?xml version="1.0" encoding="utf-8"?>
<ds:datastoreItem xmlns:ds="http://schemas.openxmlformats.org/officeDocument/2006/customXml" ds:itemID="{EE911D3A-51D1-4880-AAEC-B5A46CBB2F2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Choosing the Right Mate </vt:lpstr>
      <vt:lpstr>Sexual Dimorphism</vt:lpstr>
      <vt:lpstr>Sexual Dimorphism</vt:lpstr>
      <vt:lpstr>Monogamous or Polygamous? </vt:lpstr>
      <vt:lpstr>PowerPoint Presentation</vt:lpstr>
      <vt:lpstr>PowerPoint Presentation</vt:lpstr>
      <vt:lpstr>Quality Genes... </vt:lpstr>
      <vt:lpstr>Who makes the heavier investment in reproduction?</vt:lpstr>
      <vt:lpstr>Parental Care in Mammals</vt:lpstr>
      <vt:lpstr> Oregon Marine Mammals</vt:lpstr>
      <vt:lpstr> Oregon Marine Mammals</vt:lpstr>
      <vt:lpstr>California Sea Lions</vt:lpstr>
      <vt:lpstr>Elephant Seals</vt:lpstr>
      <vt:lpstr>Humpback Whale</vt:lpstr>
      <vt:lpstr>Gray Whale </vt:lpstr>
      <vt:lpstr>Rufous Hummingbird Courtship Displays </vt:lpstr>
      <vt:lpstr>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1016</cp:revision>
  <dcterms:created xsi:type="dcterms:W3CDTF">2025-09-03T20:09:15Z</dcterms:created>
  <dcterms:modified xsi:type="dcterms:W3CDTF">2025-10-07T22:26:34Z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0x010100D49E38C1DC7C204BA0E166DA7D376A97</vt:lpwstr>
  </property>
  <property fmtid="{D5CDD505-2E9C-101B-9397-08002B2CF9AE}" pid="3" name="MediaServiceImageTags">
    <vt:lpwstr/>
  </property>
</Properties>
</file>